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7" r:id="rId3"/>
    <p:sldId id="269" r:id="rId4"/>
    <p:sldId id="268" r:id="rId5"/>
    <p:sldId id="270"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2"/>
    <p:restoredTop sz="79699" autoAdjust="0"/>
  </p:normalViewPr>
  <p:slideViewPr>
    <p:cSldViewPr snapToGrid="0" snapToObjects="1">
      <p:cViewPr>
        <p:scale>
          <a:sx n="103" d="100"/>
          <a:sy n="103" d="100"/>
        </p:scale>
        <p:origin x="-2448" y="-776"/>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jpe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614363"/>
            <a:ext cx="5852741" cy="15525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70000"/>
              </a:lnSpc>
              <a:buNone/>
            </a:pPr>
            <a:r>
              <a:rPr lang="ru-RU" sz="5400" dirty="0" smtClean="0">
                <a:solidFill>
                  <a:srgbClr val="000000"/>
                </a:solidFill>
                <a:latin typeface="Arial" panose="020B0604020202020204" pitchFamily="34" charset="0"/>
                <a:cs typeface="Arial" panose="020B0604020202020204" pitchFamily="34" charset="0"/>
              </a:rPr>
              <a:t>Рассказать</a:t>
            </a:r>
            <a:br>
              <a:rPr lang="ru-RU" sz="5400" dirty="0" smtClean="0">
                <a:solidFill>
                  <a:srgbClr val="000000"/>
                </a:solidFill>
                <a:latin typeface="Arial" panose="020B0604020202020204" pitchFamily="34" charset="0"/>
                <a:cs typeface="Arial" panose="020B0604020202020204" pitchFamily="34" charset="0"/>
              </a:rPr>
            </a:br>
            <a:r>
              <a:rPr lang="ru-RU" sz="5400" dirty="0" smtClean="0">
                <a:solidFill>
                  <a:srgbClr val="000000"/>
                </a:solidFill>
                <a:latin typeface="Arial" panose="020B0604020202020204" pitchFamily="34" charset="0"/>
                <a:cs typeface="Arial" panose="020B0604020202020204" pitchFamily="34" charset="0"/>
              </a:rPr>
              <a:t>я вам желаю</a:t>
            </a:r>
            <a:endParaRPr lang="en-US" sz="5400" dirty="0">
              <a:solidFill>
                <a:srgbClr val="000000"/>
              </a:solidFill>
              <a:latin typeface="Arial" panose="020B0604020202020204" pitchFamily="34" charset="0"/>
              <a:cs typeface="Arial" panose="020B0604020202020204" pitchFamily="34"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64183"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1578081" y="142985"/>
            <a:ext cx="7200775" cy="4703999"/>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Рассказать я вам желаю </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Об Иисусе,</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Он мой самый верный,</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Самый лучший друг.</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В час, когда в тиши</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Пред Господом </a:t>
            </a:r>
            <a:r>
              <a:rPr lang="en-US" sz="4000" b="1" dirty="0" smtClean="0">
                <a:solidFill>
                  <a:schemeClr val="tx2">
                    <a:lumMod val="50000"/>
                  </a:schemeClr>
                </a:solidFill>
                <a:latin typeface="Arial" panose="020B0604020202020204" pitchFamily="34" charset="0"/>
                <a:cs typeface="Arial" panose="020B0604020202020204" pitchFamily="34" charset="0"/>
              </a:rPr>
              <a:t>c</a:t>
            </a:r>
            <a:r>
              <a:rPr lang="ru-RU" sz="4000" b="1" dirty="0" smtClean="0">
                <a:solidFill>
                  <a:schemeClr val="tx2">
                    <a:lumMod val="50000"/>
                  </a:schemeClr>
                </a:solidFill>
                <a:latin typeface="Arial" panose="020B0604020202020204" pitchFamily="34" charset="0"/>
                <a:cs typeface="Arial" panose="020B0604020202020204" pitchFamily="34" charset="0"/>
              </a:rPr>
              <a:t>клонюсь я,</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Чувствую поддержку Сильных </a:t>
            </a:r>
            <a:r>
              <a:rPr lang="en-US" sz="4000" b="1" dirty="0" smtClean="0">
                <a:solidFill>
                  <a:schemeClr val="tx2">
                    <a:lumMod val="50000"/>
                  </a:schemeClr>
                </a:solidFill>
                <a:latin typeface="Arial" panose="020B0604020202020204" pitchFamily="34" charset="0"/>
                <a:cs typeface="Arial" panose="020B0604020202020204" pitchFamily="34" charset="0"/>
              </a:rPr>
              <a:t>E</a:t>
            </a:r>
            <a:r>
              <a:rPr lang="ru-RU" sz="4000" b="1" dirty="0" err="1" smtClean="0">
                <a:solidFill>
                  <a:schemeClr val="tx2">
                    <a:lumMod val="50000"/>
                  </a:schemeClr>
                </a:solidFill>
                <a:latin typeface="Arial" panose="020B0604020202020204" pitchFamily="34" charset="0"/>
                <a:cs typeface="Arial" panose="020B0604020202020204" pitchFamily="34" charset="0"/>
              </a:rPr>
              <a:t>го</a:t>
            </a:r>
            <a:r>
              <a:rPr lang="ru-RU" sz="4000" b="1" dirty="0" smtClean="0">
                <a:solidFill>
                  <a:schemeClr val="tx2">
                    <a:lumMod val="50000"/>
                  </a:schemeClr>
                </a:solidFill>
                <a:latin typeface="Arial" panose="020B0604020202020204" pitchFamily="34" charset="0"/>
                <a:cs typeface="Arial" panose="020B0604020202020204" pitchFamily="34" charset="0"/>
              </a:rPr>
              <a:t> рук.</a:t>
            </a:r>
          </a:p>
          <a:p>
            <a:pPr algn="l">
              <a:lnSpc>
                <a:spcPct val="90000"/>
              </a:lnSpc>
            </a:pPr>
            <a:endParaRPr lang="ru-RU" sz="4000" b="1" dirty="0" smtClean="0">
              <a:solidFill>
                <a:schemeClr val="tx2">
                  <a:lumMod val="50000"/>
                </a:schemeClr>
              </a:solidFill>
              <a:latin typeface="Arial" panose="020B0604020202020204" pitchFamily="34" charset="0"/>
              <a:cs typeface="Arial" panose="020B0604020202020204" pitchFamily="34" charset="0"/>
            </a:endParaRPr>
          </a:p>
          <a:p>
            <a:pPr algn="l" defTabSz="685800">
              <a:lnSpc>
                <a:spcPct val="90000"/>
              </a:lnSpc>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44776" y="190043"/>
            <a:ext cx="9365772" cy="4202689"/>
          </a:xfrm>
          <a:prstGeom prst="rect">
            <a:avLst/>
          </a:prstGeom>
        </p:spPr>
        <p:txBody>
          <a:bodyPr wrap="square">
            <a:spAutoFit/>
          </a:bodyPr>
          <a:lstStyle/>
          <a:p>
            <a:pPr algn="l">
              <a:lnSpc>
                <a:spcPct val="90000"/>
              </a:lnSpc>
            </a:pPr>
            <a:r>
              <a:rPr lang="ru-RU" sz="3200"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endParaRPr lang="ru-RU" sz="120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В целом мире нет </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Любви сильнее,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Сердца нет добрее на земле.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С Иисусом стал мой </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Тёмный путь светлее,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Он со мной всегда, везде.</a:t>
            </a: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246687" y="0"/>
            <a:ext cx="2911735" cy="5143500"/>
          </a:xfrm>
          <a:prstGeom prst="rect">
            <a:avLst/>
          </a:prstGeom>
        </p:spPr>
      </p:pic>
      <p:sp>
        <p:nvSpPr>
          <p:cNvPr id="5" name="Объект 2">
            <a:extLst>
              <a:ext uri="{FF2B5EF4-FFF2-40B4-BE49-F238E27FC236}">
                <a16:creationId xmlns:a16="http://schemas.microsoft.com/office/drawing/2014/main" xmlns="" id="{CAA2283C-6549-BE45-B1FC-0FF887AC62C4}"/>
              </a:ext>
            </a:extLst>
          </p:cNvPr>
          <p:cNvSpPr txBox="1">
            <a:spLocks/>
          </p:cNvSpPr>
          <p:nvPr/>
        </p:nvSpPr>
        <p:spPr>
          <a:xfrm>
            <a:off x="590085" y="251698"/>
            <a:ext cx="7066656" cy="4916464"/>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По просторной ш</a:t>
            </a:r>
            <a:r>
              <a:rPr lang="ru-RU" sz="4000" b="1" dirty="0">
                <a:solidFill>
                  <a:schemeClr val="tx2">
                    <a:lumMod val="50000"/>
                  </a:schemeClr>
                </a:solidFill>
                <a:latin typeface="Arial" panose="020B0604020202020204" pitchFamily="34" charset="0"/>
                <a:cs typeface="Arial" panose="020B0604020202020204" pitchFamily="34" charset="0"/>
              </a:rPr>
              <a:t>ё</a:t>
            </a:r>
            <a:r>
              <a:rPr lang="ru-RU" sz="4000" b="1" dirty="0" smtClean="0">
                <a:solidFill>
                  <a:schemeClr val="tx2">
                    <a:lumMod val="50000"/>
                  </a:schemeClr>
                </a:solidFill>
                <a:latin typeface="Arial" panose="020B0604020202020204" pitchFamily="34" charset="0"/>
                <a:cs typeface="Arial" panose="020B0604020202020204" pitchFamily="34" charset="0"/>
              </a:rPr>
              <a:t>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Когда-то я дороге,</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Но о том, что был я </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Нищ и слеп, не знал.</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	Иисус подал мне </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	Руку в час тревоги,</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	Успокоил, путь мне </a:t>
            </a:r>
          </a:p>
          <a:p>
            <a:pPr algn="l">
              <a:lnSpc>
                <a:spcPct val="90000"/>
              </a:lnSpc>
            </a:pPr>
            <a:r>
              <a:rPr lang="ru-RU" sz="4000" b="1" dirty="0" smtClean="0">
                <a:solidFill>
                  <a:schemeClr val="tx2">
                    <a:lumMod val="50000"/>
                  </a:schemeClr>
                </a:solidFill>
                <a:latin typeface="Arial" panose="020B0604020202020204" pitchFamily="34" charset="0"/>
                <a:cs typeface="Arial" panose="020B0604020202020204" pitchFamily="34" charset="0"/>
              </a:rPr>
              <a:t>	Верный указал.</a:t>
            </a: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71475" y="451635"/>
            <a:ext cx="8117681" cy="3820328"/>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endParaRPr lang="ru-RU" sz="4000" b="1" spc="-150" dirty="0" smtClean="0">
              <a:solidFill>
                <a:schemeClr val="tx2">
                  <a:lumMod val="50000"/>
                </a:schemeClr>
              </a:solidFill>
              <a:latin typeface="Arial" panose="020B0604020202020204" pitchFamily="34" charset="0"/>
              <a:cs typeface="Arial" panose="020B0604020202020204" pitchFamily="34" charset="0"/>
            </a:endParaRPr>
          </a:p>
        </p:txBody>
      </p:sp>
      <p:sp>
        <p:nvSpPr>
          <p:cNvPr id="5" name="Прямоугольник 4"/>
          <p:cNvSpPr/>
          <p:nvPr/>
        </p:nvSpPr>
        <p:spPr>
          <a:xfrm>
            <a:off x="344776" y="190043"/>
            <a:ext cx="9365772" cy="4202689"/>
          </a:xfrm>
          <a:prstGeom prst="rect">
            <a:avLst/>
          </a:prstGeom>
        </p:spPr>
        <p:txBody>
          <a:bodyPr wrap="square">
            <a:spAutoFit/>
          </a:bodyPr>
          <a:lstStyle/>
          <a:p>
            <a:pPr algn="l">
              <a:lnSpc>
                <a:spcPct val="90000"/>
              </a:lnSpc>
            </a:pPr>
            <a:r>
              <a:rPr lang="ru-RU" sz="3200" dirty="0" smtClean="0">
                <a:solidFill>
                  <a:schemeClr val="tx2">
                    <a:lumMod val="50000"/>
                  </a:schemeClr>
                </a:solidFill>
                <a:latin typeface="Arial" panose="020B0604020202020204" pitchFamily="34" charset="0"/>
                <a:cs typeface="Arial" panose="020B0604020202020204" pitchFamily="34" charset="0"/>
              </a:rPr>
              <a:t>Припев:</a:t>
            </a:r>
          </a:p>
          <a:p>
            <a:pPr algn="l">
              <a:lnSpc>
                <a:spcPct val="90000"/>
              </a:lnSpc>
            </a:pPr>
            <a:endParaRPr lang="ru-RU" sz="1200" dirty="0" smtClean="0">
              <a:solidFill>
                <a:schemeClr val="tx2">
                  <a:lumMod val="50000"/>
                </a:schemeClr>
              </a:solidFill>
              <a:latin typeface="Arial" panose="020B0604020202020204" pitchFamily="34" charset="0"/>
              <a:cs typeface="Arial" panose="020B0604020202020204" pitchFamily="34" charset="0"/>
            </a:endParaRP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В целом мире нет </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Любви сильнее,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Сердца нет добрее на земле.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С Иисусом стал мой </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Тёмный путь светлее,</a:t>
            </a:r>
          </a:p>
          <a:p>
            <a:pPr algn="l">
              <a:lnSpc>
                <a:spcPct val="90000"/>
              </a:lnSpc>
            </a:pPr>
            <a:r>
              <a:rPr lang="ru-RU" sz="4200" dirty="0" smtClean="0">
                <a:solidFill>
                  <a:schemeClr val="tx2">
                    <a:lumMod val="50000"/>
                  </a:schemeClr>
                </a:solidFill>
                <a:latin typeface="Arial" panose="020B0604020202020204" pitchFamily="34" charset="0"/>
                <a:cs typeface="Arial" panose="020B0604020202020204" pitchFamily="34" charset="0"/>
              </a:rPr>
              <a:t>		Он со мной всегда, везде.</a:t>
            </a:r>
          </a:p>
        </p:txBody>
      </p:sp>
    </p:spTree>
    <p:extLst>
      <p:ext uri="{BB962C8B-B14F-4D97-AF65-F5344CB8AC3E}">
        <p14:creationId xmlns:p14="http://schemas.microsoft.com/office/powerpoint/2010/main" val="2732547550"/>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1003</TotalTime>
  <Words>87</Words>
  <Application>Microsoft Macintosh PowerPoint</Application>
  <PresentationFormat>On-screen Show (16:9)</PresentationFormat>
  <Paragraphs>32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83</cp:revision>
  <dcterms:modified xsi:type="dcterms:W3CDTF">2020-10-16T11:07:28Z</dcterms:modified>
</cp:coreProperties>
</file>