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50" r:id="rId6"/>
    <p:sldId id="1047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052736"/>
            <a:ext cx="6048672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подвиг Христа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подвиг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спасенье мне дал,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отныне навеки я с Ним.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небес красоту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души показал,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теперь Его Духом водим.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воспойте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Он жизнь даровал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искупленным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Своим;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мученьях креста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показал,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Чтоб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Славе нам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Царствовать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подвиг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нас всех возлюбил.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нашей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дает.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страшит тех беда,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союз с Ним вступил,-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нам щит от греха и забот.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воспойте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Он жизнь даровал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искупленным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Своим;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мученьях креста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показал,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Чтоб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Славе нам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Царствовать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3610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 слово Его,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 землю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скоро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невесту Свою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 Отца Своего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житейских скорбей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Вознесёт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воспойте Христа,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Он жизнь даровал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искупленным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Своим;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мученьях креста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показал,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Чтоб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Славе нам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Царствовать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8445</TotalTime>
  <Words>146</Words>
  <Application>Microsoft Macintosh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230</cp:revision>
  <dcterms:created xsi:type="dcterms:W3CDTF">2016-09-02T12:17:38Z</dcterms:created>
  <dcterms:modified xsi:type="dcterms:W3CDTF">2020-10-16T10:52:03Z</dcterms:modified>
</cp:coreProperties>
</file>