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65" r:id="rId2"/>
    <p:sldId id="269" r:id="rId3"/>
    <p:sldId id="267" r:id="rId4"/>
    <p:sldId id="268" r:id="rId5"/>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xmlns="">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82"/>
    <p:restoredTop sz="75172" autoAdjust="0"/>
  </p:normalViewPr>
  <p:slideViewPr>
    <p:cSldViewPr snapToGrid="0" snapToObjects="1">
      <p:cViewPr varScale="1">
        <p:scale>
          <a:sx n="114" d="100"/>
          <a:sy n="114" d="100"/>
        </p:scale>
        <p:origin x="-2000" y="-104"/>
      </p:cViewPr>
      <p:guideLst>
        <p:guide orient="horz" pos="762"/>
        <p:guide pos="24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g"/><Relationship Id="rId5" Type="http://schemas.openxmlformats.org/officeDocument/2006/relationships/image" Target="../media/image11.jpeg"/><Relationship Id="rId6" Type="http://schemas.openxmlformats.org/officeDocument/2006/relationships/image" Target="../media/image12.jpeg"/><Relationship Id="rId7" Type="http://schemas.microsoft.com/office/2007/relationships/hdphoto" Target="../media/hdphoto1.wdp"/><Relationship Id="rId8" Type="http://schemas.openxmlformats.org/officeDocument/2006/relationships/image" Target="../media/image13.png"/><Relationship Id="rId9" Type="http://schemas.microsoft.com/office/2007/relationships/hdphoto" Target="../media/hdphoto2.wdp"/><Relationship Id="rId10" Type="http://schemas.openxmlformats.org/officeDocument/2006/relationships/image" Target="../media/image14.png"/><Relationship Id="rId11" Type="http://schemas.microsoft.com/office/2007/relationships/hdphoto" Target="../media/hdphoto3.wdp"/><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7.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 y="-25038"/>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xmlns="" id="{E4438512-FB30-8240-9BEE-8A05FE64B54F}"/>
              </a:ext>
            </a:extLst>
          </p:cNvPr>
          <p:cNvSpPr txBox="1">
            <a:spLocks/>
          </p:cNvSpPr>
          <p:nvPr/>
        </p:nvSpPr>
        <p:spPr>
          <a:xfrm>
            <a:off x="2094514" y="746323"/>
            <a:ext cx="6250118" cy="14651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buNone/>
              <a:defRPr sz="11100" b="1" i="0">
                <a:solidFill>
                  <a:srgbClr val="FEBF2E"/>
                </a:solidFill>
                <a:latin typeface="Calibri"/>
                <a:ea typeface="Calibri"/>
                <a:cs typeface="Calibri"/>
                <a:sym typeface="Calibri"/>
              </a:defRPr>
            </a:pPr>
            <a:r>
              <a:rPr lang="bg-BG" sz="6600" b="1" dirty="0" smtClean="0">
                <a:solidFill>
                  <a:schemeClr val="tx2">
                    <a:lumMod val="75000"/>
                  </a:schemeClr>
                </a:solidFill>
                <a:latin typeface="Arial" panose="020B0604020202020204" pitchFamily="34" charset="0"/>
                <a:ea typeface="Calibri"/>
                <a:cs typeface="Arial" panose="020B0604020202020204" pitchFamily="34" charset="0"/>
                <a:sym typeface="Calibri"/>
              </a:rPr>
              <a:t>Христос</a:t>
            </a:r>
            <a:br>
              <a:rPr lang="bg-BG" sz="6600" b="1" dirty="0" smtClean="0">
                <a:solidFill>
                  <a:schemeClr val="tx2">
                    <a:lumMod val="75000"/>
                  </a:schemeClr>
                </a:solidFill>
                <a:latin typeface="Arial" panose="020B0604020202020204" pitchFamily="34" charset="0"/>
                <a:ea typeface="Calibri"/>
                <a:cs typeface="Arial" panose="020B0604020202020204" pitchFamily="34" charset="0"/>
                <a:sym typeface="Calibri"/>
              </a:rPr>
            </a:br>
            <a:r>
              <a:rPr lang="bg-BG" sz="6600" b="1" dirty="0" smtClean="0">
                <a:solidFill>
                  <a:schemeClr val="tx2">
                    <a:lumMod val="75000"/>
                  </a:schemeClr>
                </a:solidFill>
                <a:latin typeface="Arial" panose="020B0604020202020204" pitchFamily="34" charset="0"/>
                <a:ea typeface="Calibri"/>
                <a:cs typeface="Arial" panose="020B0604020202020204" pitchFamily="34" charset="0"/>
                <a:sym typeface="Calibri"/>
              </a:rPr>
              <a:t>	</a:t>
            </a:r>
            <a:r>
              <a:rPr lang="bg-BG" sz="6600" dirty="0" smtClean="0">
                <a:solidFill>
                  <a:schemeClr val="tx2">
                    <a:lumMod val="75000"/>
                  </a:schemeClr>
                </a:solidFill>
                <a:latin typeface="Arial" panose="020B0604020202020204" pitchFamily="34" charset="0"/>
                <a:ea typeface="Calibri"/>
                <a:cs typeface="Arial" panose="020B0604020202020204" pitchFamily="34" charset="0"/>
                <a:sym typeface="Calibri"/>
              </a:rPr>
              <a:t>в</a:t>
            </a:r>
            <a:r>
              <a:rPr lang="bg-BG" sz="6600" dirty="0" smtClean="0">
                <a:solidFill>
                  <a:schemeClr val="tx2">
                    <a:lumMod val="75000"/>
                  </a:schemeClr>
                </a:solidFill>
                <a:latin typeface="Arial" panose="020B0604020202020204" pitchFamily="34" charset="0"/>
                <a:ea typeface="Calibri"/>
                <a:cs typeface="Arial" panose="020B0604020202020204" pitchFamily="34" charset="0"/>
                <a:sym typeface="Calibri"/>
              </a:rPr>
              <a:t>оскрес</a:t>
            </a:r>
            <a:endParaRPr lang="bg-BG" sz="6600" dirty="0">
              <a:solidFill>
                <a:schemeClr val="tx2">
                  <a:lumMod val="75000"/>
                </a:schemeClr>
              </a:solidFill>
              <a:latin typeface="Arial" panose="020B0604020202020204" pitchFamily="34" charset="0"/>
              <a:ea typeface="Calibri"/>
              <a:cs typeface="Arial" panose="020B0604020202020204" pitchFamily="34" charset="0"/>
              <a:sym typeface="Calibri"/>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val="1066602240"/>
      </p:ext>
    </p:extLst>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64" y="200502"/>
            <a:ext cx="9216764"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965771" y="451635"/>
            <a:ext cx="7523385" cy="3486150"/>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defTabSz="685800">
              <a:spcBef>
                <a:spcPts val="1350"/>
              </a:spcBef>
              <a:buClr>
                <a:srgbClr val="595959"/>
              </a:buClr>
            </a:pPr>
            <a:endParaRPr lang="ru-RU" sz="2800" b="1" dirty="0">
              <a:solidFill>
                <a:schemeClr val="accent5">
                  <a:lumMod val="75000"/>
                </a:schemeClr>
              </a:solidFill>
              <a:latin typeface="Arial"/>
              <a:ea typeface="+mn-ea"/>
              <a:cs typeface="Arial"/>
            </a:endParaRPr>
          </a:p>
        </p:txBody>
      </p:sp>
      <p:sp>
        <p:nvSpPr>
          <p:cNvPr id="4" name="Прямоугольник 3"/>
          <p:cNvSpPr/>
          <p:nvPr/>
        </p:nvSpPr>
        <p:spPr>
          <a:xfrm>
            <a:off x="384017" y="222483"/>
            <a:ext cx="9289529" cy="4154983"/>
          </a:xfrm>
          <a:prstGeom prst="rect">
            <a:avLst/>
          </a:prstGeom>
        </p:spPr>
        <p:txBody>
          <a:bodyPr wrap="square">
            <a:spAutoFit/>
          </a:bodyPr>
          <a:lstStyle/>
          <a:p>
            <a:pPr algn="l"/>
            <a:r>
              <a:rPr lang="ru-RU" sz="4400" dirty="0" smtClean="0">
                <a:latin typeface="Arial" panose="020B0604020202020204" pitchFamily="34" charset="0"/>
                <a:cs typeface="Arial" panose="020B0604020202020204" pitchFamily="34" charset="0"/>
              </a:rPr>
              <a:t>Христос </a:t>
            </a:r>
            <a:r>
              <a:rPr lang="ru-RU" sz="4400" dirty="0">
                <a:latin typeface="Arial" panose="020B0604020202020204" pitchFamily="34" charset="0"/>
                <a:cs typeface="Arial" panose="020B0604020202020204" pitchFamily="34" charset="0"/>
              </a:rPr>
              <a:t>воскрес</a:t>
            </a:r>
            <a:r>
              <a:rPr lang="ru-RU" sz="4400" dirty="0" smtClean="0">
                <a:latin typeface="Arial" panose="020B0604020202020204" pitchFamily="34" charset="0"/>
                <a:cs typeface="Arial" panose="020B0604020202020204" pitchFamily="34" charset="0"/>
              </a:rPr>
              <a:t>,</a:t>
            </a:r>
            <a:br>
              <a:rPr lang="ru-RU" sz="4400" dirty="0" smtClean="0">
                <a:latin typeface="Arial" panose="020B0604020202020204" pitchFamily="34" charset="0"/>
                <a:cs typeface="Arial" panose="020B0604020202020204" pitchFamily="34" charset="0"/>
              </a:rPr>
            </a:br>
            <a:r>
              <a:rPr lang="ru-RU" sz="4400" dirty="0" smtClean="0">
                <a:latin typeface="Arial" panose="020B0604020202020204" pitchFamily="34" charset="0"/>
                <a:cs typeface="Arial" panose="020B0604020202020204" pitchFamily="34" charset="0"/>
              </a:rPr>
              <a:t>		Он </a:t>
            </a:r>
            <a:r>
              <a:rPr lang="ru-RU" sz="4400" dirty="0">
                <a:latin typeface="Arial" panose="020B0604020202020204" pitchFamily="34" charset="0"/>
                <a:cs typeface="Arial" panose="020B0604020202020204" pitchFamily="34" charset="0"/>
              </a:rPr>
              <a:t>смерть попрал;</a:t>
            </a:r>
          </a:p>
          <a:p>
            <a:pPr algn="l"/>
            <a:r>
              <a:rPr lang="ru-RU" sz="4400" dirty="0" smtClean="0">
                <a:latin typeface="Arial" panose="020B0604020202020204" pitchFamily="34" charset="0"/>
                <a:cs typeface="Arial" panose="020B0604020202020204" pitchFamily="34" charset="0"/>
              </a:rPr>
              <a:t>Он </a:t>
            </a:r>
            <a:r>
              <a:rPr lang="ru-RU" sz="4400" dirty="0">
                <a:latin typeface="Arial" panose="020B0604020202020204" pitchFamily="34" charset="0"/>
                <a:cs typeface="Arial" panose="020B0604020202020204" pitchFamily="34" charset="0"/>
              </a:rPr>
              <a:t>к новой жизни </a:t>
            </a:r>
            <a:r>
              <a:rPr lang="ru-RU" sz="4400" dirty="0">
                <a:latin typeface="Arial" panose="020B0604020202020204" pitchFamily="34" charset="0"/>
                <a:cs typeface="Arial" panose="020B0604020202020204" pitchFamily="34" charset="0"/>
              </a:rPr>
              <a:t/>
            </a:r>
            <a:br>
              <a:rPr lang="ru-RU" sz="4400" dirty="0">
                <a:latin typeface="Arial" panose="020B0604020202020204" pitchFamily="34" charset="0"/>
                <a:cs typeface="Arial" panose="020B0604020202020204" pitchFamily="34" charset="0"/>
              </a:rPr>
            </a:br>
            <a:r>
              <a:rPr lang="ru-RU" sz="4400" dirty="0" smtClean="0">
                <a:latin typeface="Arial" panose="020B0604020202020204" pitchFamily="34" charset="0"/>
                <a:cs typeface="Arial" panose="020B0604020202020204" pitchFamily="34" charset="0"/>
              </a:rPr>
              <a:t>		П</a:t>
            </a:r>
            <a:r>
              <a:rPr lang="ru-RU" sz="4400" dirty="0" smtClean="0">
                <a:latin typeface="Arial" panose="020B0604020202020204" pitchFamily="34" charset="0"/>
                <a:cs typeface="Arial" panose="020B0604020202020204" pitchFamily="34" charset="0"/>
              </a:rPr>
              <a:t>уть </a:t>
            </a:r>
            <a:r>
              <a:rPr lang="ru-RU" sz="4400" dirty="0">
                <a:latin typeface="Arial" panose="020B0604020202020204" pitchFamily="34" charset="0"/>
                <a:cs typeface="Arial" panose="020B0604020202020204" pitchFamily="34" charset="0"/>
              </a:rPr>
              <a:t>открыл,</a:t>
            </a:r>
          </a:p>
          <a:p>
            <a:pPr algn="l"/>
            <a:r>
              <a:rPr lang="ru-RU" sz="4400" dirty="0" smtClean="0">
                <a:latin typeface="Arial" panose="020B0604020202020204" pitchFamily="34" charset="0"/>
                <a:cs typeface="Arial" panose="020B0604020202020204" pitchFamily="34" charset="0"/>
              </a:rPr>
              <a:t>Любя </a:t>
            </a:r>
            <a:r>
              <a:rPr lang="ru-RU" sz="4400" dirty="0">
                <a:latin typeface="Arial" panose="020B0604020202020204" pitchFamily="34" charset="0"/>
                <a:cs typeface="Arial" panose="020B0604020202020204" pitchFamily="34" charset="0"/>
              </a:rPr>
              <a:t>меня, </a:t>
            </a:r>
            <a:r>
              <a:rPr lang="ru-RU" sz="4400" dirty="0" smtClean="0">
                <a:latin typeface="Arial" panose="020B0604020202020204" pitchFamily="34" charset="0"/>
                <a:cs typeface="Arial" panose="020B0604020202020204" pitchFamily="34" charset="0"/>
              </a:rPr>
              <a:t>Он </a:t>
            </a:r>
            <a:r>
              <a:rPr lang="ru-RU" sz="4400" dirty="0">
                <a:latin typeface="Arial" panose="020B0604020202020204" pitchFamily="34" charset="0"/>
                <a:cs typeface="Arial" panose="020B0604020202020204" pitchFamily="34" charset="0"/>
              </a:rPr>
              <a:t>умирал,</a:t>
            </a:r>
          </a:p>
          <a:p>
            <a:pPr algn="l"/>
            <a:r>
              <a:rPr lang="ru-RU" sz="4400" dirty="0" smtClean="0">
                <a:latin typeface="Arial" panose="020B0604020202020204" pitchFamily="34" charset="0"/>
                <a:cs typeface="Arial" panose="020B0604020202020204" pitchFamily="34" charset="0"/>
              </a:rPr>
              <a:t>		Любовью </a:t>
            </a:r>
            <a:r>
              <a:rPr lang="ru-RU" sz="4400" dirty="0">
                <a:latin typeface="Arial" panose="020B0604020202020204" pitchFamily="34" charset="0"/>
                <a:cs typeface="Arial" panose="020B0604020202020204" pitchFamily="34" charset="0"/>
              </a:rPr>
              <a:t>с</a:t>
            </a:r>
            <a:r>
              <a:rPr lang="ru-RU" sz="4400" dirty="0" smtClean="0">
                <a:latin typeface="Arial" panose="020B0604020202020204" pitchFamily="34" charset="0"/>
                <a:cs typeface="Arial" panose="020B0604020202020204" pitchFamily="34" charset="0"/>
              </a:rPr>
              <a:t>ердце </a:t>
            </a:r>
            <a:r>
              <a:rPr lang="ru-RU" sz="4400" dirty="0">
                <a:latin typeface="Arial" panose="020B0604020202020204" pitchFamily="34" charset="0"/>
                <a:cs typeface="Arial" panose="020B0604020202020204" pitchFamily="34" charset="0"/>
              </a:rPr>
              <a:t>покорил.</a:t>
            </a:r>
          </a:p>
        </p:txBody>
      </p:sp>
    </p:spTree>
    <p:extLst>
      <p:ext uri="{BB962C8B-B14F-4D97-AF65-F5344CB8AC3E}">
        <p14:creationId xmlns:p14="http://schemas.microsoft.com/office/powerpoint/2010/main" val="1485949473"/>
      </p:ext>
    </p:extLst>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xmlns="" id="{6FDBC29A-CD02-8A4B-A371-19BB2054B008}"/>
              </a:ext>
            </a:extLst>
          </p:cNvPr>
          <p:cNvSpPr txBox="1">
            <a:spLocks/>
          </p:cNvSpPr>
          <p:nvPr/>
        </p:nvSpPr>
        <p:spPr>
          <a:xfrm>
            <a:off x="2065103" y="0"/>
            <a:ext cx="6965879" cy="3486150"/>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endParaRPr lang="ru-RU" sz="2475" b="1" dirty="0">
              <a:solidFill>
                <a:schemeClr val="tx1"/>
              </a:solidFill>
              <a:latin typeface="Arial"/>
              <a:cs typeface="Arial"/>
            </a:endParaRPr>
          </a:p>
        </p:txBody>
      </p:sp>
      <p:sp>
        <p:nvSpPr>
          <p:cNvPr id="2" name="Прямоугольник 1"/>
          <p:cNvSpPr/>
          <p:nvPr/>
        </p:nvSpPr>
        <p:spPr>
          <a:xfrm>
            <a:off x="1927398" y="401013"/>
            <a:ext cx="8186707" cy="4369401"/>
          </a:xfrm>
          <a:prstGeom prst="rect">
            <a:avLst/>
          </a:prstGeom>
        </p:spPr>
        <p:txBody>
          <a:bodyPr wrap="square">
            <a:spAutoFit/>
          </a:bodyPr>
          <a:lstStyle/>
          <a:p>
            <a:pPr algn="l">
              <a:lnSpc>
                <a:spcPct val="90000"/>
              </a:lnSpc>
            </a:pPr>
            <a:r>
              <a:rPr lang="ru-RU" sz="4400" dirty="0" smtClean="0">
                <a:latin typeface="Arial" panose="020B0604020202020204" pitchFamily="34" charset="0"/>
                <a:cs typeface="Arial" panose="020B0604020202020204" pitchFamily="34" charset="0"/>
              </a:rPr>
              <a:t>Христос воскрес</a:t>
            </a:r>
            <a:r>
              <a:rPr lang="ru-RU" sz="4400" dirty="0" smtClean="0">
                <a:latin typeface="Arial" panose="020B0604020202020204" pitchFamily="34" charset="0"/>
                <a:cs typeface="Arial" panose="020B0604020202020204" pitchFamily="34" charset="0"/>
              </a:rPr>
              <a:t>,</a:t>
            </a:r>
          </a:p>
          <a:p>
            <a:pPr algn="l">
              <a:lnSpc>
                <a:spcPct val="90000"/>
              </a:lnSpc>
            </a:pPr>
            <a:r>
              <a:rPr lang="ru-RU" sz="4400" dirty="0">
                <a:latin typeface="Arial" panose="020B0604020202020204" pitchFamily="34" charset="0"/>
                <a:cs typeface="Arial" panose="020B0604020202020204" pitchFamily="34" charset="0"/>
              </a:rPr>
              <a:t>	</a:t>
            </a:r>
            <a:r>
              <a:rPr lang="ru-RU" sz="4400" dirty="0" smtClean="0">
                <a:latin typeface="Arial" panose="020B0604020202020204" pitchFamily="34" charset="0"/>
                <a:cs typeface="Arial" panose="020B0604020202020204" pitchFamily="34" charset="0"/>
              </a:rPr>
              <a:t>	</a:t>
            </a:r>
            <a:r>
              <a:rPr lang="ru-RU" sz="4400" dirty="0" smtClean="0">
                <a:latin typeface="Arial" panose="020B0604020202020204" pitchFamily="34" charset="0"/>
                <a:cs typeface="Arial" panose="020B0604020202020204" pitchFamily="34" charset="0"/>
              </a:rPr>
              <a:t>И </a:t>
            </a:r>
            <a:r>
              <a:rPr lang="ru-RU" sz="4400" dirty="0" smtClean="0">
                <a:latin typeface="Arial" panose="020B0604020202020204" pitchFamily="34" charset="0"/>
                <a:cs typeface="Arial" panose="020B0604020202020204" pitchFamily="34" charset="0"/>
              </a:rPr>
              <a:t>я пою;</a:t>
            </a:r>
          </a:p>
          <a:p>
            <a:pPr algn="l">
              <a:lnSpc>
                <a:spcPct val="90000"/>
              </a:lnSpc>
            </a:pPr>
            <a:r>
              <a:rPr lang="ru-RU" sz="4400" dirty="0" smtClean="0">
                <a:latin typeface="Arial" panose="020B0604020202020204" pitchFamily="34" charset="0"/>
                <a:cs typeface="Arial" panose="020B0604020202020204" pitchFamily="34" charset="0"/>
              </a:rPr>
              <a:t>Хвалой </a:t>
            </a:r>
            <a:r>
              <a:rPr lang="ru-RU" sz="4400" dirty="0" smtClean="0">
                <a:latin typeface="Arial" panose="020B0604020202020204" pitchFamily="34" charset="0"/>
                <a:cs typeface="Arial" panose="020B0604020202020204" pitchFamily="34" charset="0"/>
              </a:rPr>
              <a:t>полны</a:t>
            </a:r>
            <a:br>
              <a:rPr lang="ru-RU" sz="4400" dirty="0" smtClean="0">
                <a:latin typeface="Arial" panose="020B0604020202020204" pitchFamily="34" charset="0"/>
                <a:cs typeface="Arial" panose="020B0604020202020204" pitchFamily="34" charset="0"/>
              </a:rPr>
            </a:br>
            <a:r>
              <a:rPr lang="ru-RU" sz="4400" dirty="0" smtClean="0">
                <a:latin typeface="Arial" panose="020B0604020202020204" pitchFamily="34" charset="0"/>
                <a:cs typeface="Arial" panose="020B0604020202020204" pitchFamily="34" charset="0"/>
              </a:rPr>
              <a:t>		Мои </a:t>
            </a:r>
            <a:r>
              <a:rPr lang="ru-RU" sz="4400" dirty="0" smtClean="0">
                <a:latin typeface="Arial" panose="020B0604020202020204" pitchFamily="34" charset="0"/>
                <a:cs typeface="Arial" panose="020B0604020202020204" pitchFamily="34" charset="0"/>
              </a:rPr>
              <a:t>уста,</a:t>
            </a:r>
          </a:p>
          <a:p>
            <a:pPr algn="l">
              <a:lnSpc>
                <a:spcPct val="90000"/>
              </a:lnSpc>
            </a:pPr>
            <a:r>
              <a:rPr lang="ru-RU" sz="4400" dirty="0" smtClean="0">
                <a:latin typeface="Arial" panose="020B0604020202020204" pitchFamily="34" charset="0"/>
                <a:cs typeface="Arial" panose="020B0604020202020204" pitchFamily="34" charset="0"/>
              </a:rPr>
              <a:t>Ему я петь не устаю – </a:t>
            </a:r>
          </a:p>
          <a:p>
            <a:pPr algn="l">
              <a:lnSpc>
                <a:spcPct val="90000"/>
              </a:lnSpc>
            </a:pPr>
            <a:r>
              <a:rPr lang="ru-RU" sz="4400" dirty="0" smtClean="0">
                <a:latin typeface="Arial" panose="020B0604020202020204" pitchFamily="34" charset="0"/>
                <a:cs typeface="Arial" panose="020B0604020202020204" pitchFamily="34" charset="0"/>
              </a:rPr>
              <a:t>Он – жизнь моя, </a:t>
            </a:r>
            <a:endParaRPr lang="ru-RU" sz="4400" dirty="0" smtClean="0">
              <a:latin typeface="Arial" panose="020B0604020202020204" pitchFamily="34" charset="0"/>
              <a:cs typeface="Arial" panose="020B0604020202020204" pitchFamily="34" charset="0"/>
            </a:endParaRPr>
          </a:p>
          <a:p>
            <a:pPr algn="l">
              <a:lnSpc>
                <a:spcPct val="90000"/>
              </a:lnSpc>
            </a:pPr>
            <a:r>
              <a:rPr lang="ru-RU" sz="4400" dirty="0">
                <a:latin typeface="Arial" panose="020B0604020202020204" pitchFamily="34" charset="0"/>
                <a:cs typeface="Arial" panose="020B0604020202020204" pitchFamily="34" charset="0"/>
              </a:rPr>
              <a:t>	</a:t>
            </a:r>
            <a:r>
              <a:rPr lang="ru-RU" sz="4400" dirty="0" smtClean="0">
                <a:latin typeface="Arial" panose="020B0604020202020204" pitchFamily="34" charset="0"/>
                <a:cs typeface="Arial" panose="020B0604020202020204" pitchFamily="34" charset="0"/>
              </a:rPr>
              <a:t>	</a:t>
            </a:r>
            <a:r>
              <a:rPr lang="ru-RU" sz="4400" dirty="0" smtClean="0">
                <a:latin typeface="Arial" panose="020B0604020202020204" pitchFamily="34" charset="0"/>
                <a:cs typeface="Arial" panose="020B0604020202020204" pitchFamily="34" charset="0"/>
              </a:rPr>
              <a:t>Моя </a:t>
            </a:r>
            <a:r>
              <a:rPr lang="ru-RU" sz="4400" dirty="0" smtClean="0">
                <a:latin typeface="Arial" panose="020B0604020202020204" pitchFamily="34" charset="0"/>
                <a:cs typeface="Arial" panose="020B0604020202020204" pitchFamily="34" charset="0"/>
              </a:rPr>
              <a:t>звезда.</a:t>
            </a:r>
            <a:endParaRPr lang="ru-RU"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0262524"/>
      </p:ext>
    </p:extLst>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4" name="Picture 3"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246687" y="0"/>
            <a:ext cx="2911735" cy="5143500"/>
          </a:xfrm>
          <a:prstGeom prst="rect">
            <a:avLst/>
          </a:prstGeom>
        </p:spPr>
      </p:pic>
      <p:sp>
        <p:nvSpPr>
          <p:cNvPr id="5" name="Объект 2">
            <a:extLst>
              <a:ext uri="{FF2B5EF4-FFF2-40B4-BE49-F238E27FC236}">
                <a16:creationId xmlns:a16="http://schemas.microsoft.com/office/drawing/2014/main" xmlns="" id="{CAA2283C-6549-BE45-B1FC-0FF887AC62C4}"/>
              </a:ext>
            </a:extLst>
          </p:cNvPr>
          <p:cNvSpPr txBox="1">
            <a:spLocks/>
          </p:cNvSpPr>
          <p:nvPr/>
        </p:nvSpPr>
        <p:spPr>
          <a:xfrm>
            <a:off x="611981" y="451635"/>
            <a:ext cx="4864145" cy="3486150"/>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endParaRPr lang="ru-RU" sz="2475" b="1" dirty="0">
              <a:solidFill>
                <a:schemeClr val="tx1"/>
              </a:solidFill>
              <a:latin typeface="Arial"/>
              <a:cs typeface="Arial"/>
            </a:endParaRPr>
          </a:p>
        </p:txBody>
      </p:sp>
      <p:sp>
        <p:nvSpPr>
          <p:cNvPr id="2" name="Прямоугольник 1"/>
          <p:cNvSpPr/>
          <p:nvPr/>
        </p:nvSpPr>
        <p:spPr>
          <a:xfrm>
            <a:off x="268516" y="254082"/>
            <a:ext cx="8314006" cy="4713598"/>
          </a:xfrm>
          <a:prstGeom prst="rect">
            <a:avLst/>
          </a:prstGeom>
        </p:spPr>
        <p:txBody>
          <a:bodyPr wrap="square">
            <a:spAutoFit/>
          </a:bodyPr>
          <a:lstStyle/>
          <a:p>
            <a:pPr algn="l">
              <a:lnSpc>
                <a:spcPct val="85000"/>
              </a:lnSpc>
            </a:pPr>
            <a:r>
              <a:rPr lang="ru-RU" sz="4400" dirty="0" smtClean="0">
                <a:latin typeface="Arial" panose="020B0604020202020204" pitchFamily="34" charset="0"/>
                <a:cs typeface="Arial" panose="020B0604020202020204" pitchFamily="34" charset="0"/>
              </a:rPr>
              <a:t>Христос </a:t>
            </a:r>
            <a:r>
              <a:rPr lang="ru-RU" sz="4400" dirty="0">
                <a:latin typeface="Arial" panose="020B0604020202020204" pitchFamily="34" charset="0"/>
                <a:cs typeface="Arial" panose="020B0604020202020204" pitchFamily="34" charset="0"/>
              </a:rPr>
              <a:t>воскрес – </a:t>
            </a:r>
            <a:endParaRPr lang="ru-RU" sz="4400" dirty="0" smtClean="0">
              <a:latin typeface="Arial" panose="020B0604020202020204" pitchFamily="34" charset="0"/>
              <a:cs typeface="Arial" panose="020B0604020202020204" pitchFamily="34" charset="0"/>
            </a:endParaRPr>
          </a:p>
          <a:p>
            <a:pPr algn="l">
              <a:lnSpc>
                <a:spcPct val="85000"/>
              </a:lnSpc>
            </a:pPr>
            <a:r>
              <a:rPr lang="ru-RU" sz="4400" dirty="0" smtClean="0">
                <a:latin typeface="Arial" panose="020B0604020202020204" pitchFamily="34" charset="0"/>
                <a:cs typeface="Arial" panose="020B0604020202020204" pitchFamily="34" charset="0"/>
              </a:rPr>
              <a:t>		Он </a:t>
            </a:r>
            <a:r>
              <a:rPr lang="ru-RU" sz="4400" dirty="0">
                <a:latin typeface="Arial" panose="020B0604020202020204" pitchFamily="34" charset="0"/>
                <a:cs typeface="Arial" panose="020B0604020202020204" pitchFamily="34" charset="0"/>
              </a:rPr>
              <a:t>вновь </a:t>
            </a:r>
            <a:r>
              <a:rPr lang="ru-RU" sz="4400" dirty="0" smtClean="0">
                <a:latin typeface="Arial" panose="020B0604020202020204" pitchFamily="34" charset="0"/>
                <a:cs typeface="Arial" panose="020B0604020202020204" pitchFamily="34" charset="0"/>
              </a:rPr>
              <a:t>прид</a:t>
            </a:r>
            <a:r>
              <a:rPr lang="ru-RU" sz="4400" dirty="0">
                <a:latin typeface="Arial" panose="020B0604020202020204" pitchFamily="34" charset="0"/>
                <a:cs typeface="Arial" panose="020B0604020202020204" pitchFamily="34" charset="0"/>
              </a:rPr>
              <a:t>ё</a:t>
            </a:r>
            <a:r>
              <a:rPr lang="ru-RU" sz="4400" dirty="0" smtClean="0">
                <a:latin typeface="Arial" panose="020B0604020202020204" pitchFamily="34" charset="0"/>
                <a:cs typeface="Arial" panose="020B0604020202020204" pitchFamily="34" charset="0"/>
              </a:rPr>
              <a:t>т</a:t>
            </a:r>
            <a:r>
              <a:rPr lang="ru-RU" sz="4400" dirty="0">
                <a:latin typeface="Arial" panose="020B0604020202020204" pitchFamily="34" charset="0"/>
                <a:cs typeface="Arial" panose="020B0604020202020204" pitchFamily="34" charset="0"/>
              </a:rPr>
              <a:t>,</a:t>
            </a:r>
          </a:p>
          <a:p>
            <a:pPr algn="l">
              <a:lnSpc>
                <a:spcPct val="85000"/>
              </a:lnSpc>
            </a:pPr>
            <a:r>
              <a:rPr lang="ru-RU" sz="4400" dirty="0" smtClean="0">
                <a:latin typeface="Arial" panose="020B0604020202020204" pitchFamily="34" charset="0"/>
                <a:cs typeface="Arial" panose="020B0604020202020204" pitchFamily="34" charset="0"/>
              </a:rPr>
              <a:t>И </a:t>
            </a:r>
            <a:r>
              <a:rPr lang="ru-RU" sz="4400" dirty="0">
                <a:latin typeface="Arial" panose="020B0604020202020204" pitchFamily="34" charset="0"/>
                <a:cs typeface="Arial" panose="020B0604020202020204" pitchFamily="34" charset="0"/>
              </a:rPr>
              <a:t>свет </a:t>
            </a:r>
            <a:r>
              <a:rPr lang="ru-RU" sz="4400" dirty="0" smtClean="0">
                <a:latin typeface="Arial" panose="020B0604020202020204" pitchFamily="34" charset="0"/>
                <a:cs typeface="Arial" panose="020B0604020202020204" pitchFamily="34" charset="0"/>
              </a:rPr>
              <a:t>зальёт </a:t>
            </a:r>
            <a:endParaRPr lang="ru-RU" sz="4400" dirty="0" smtClean="0">
              <a:latin typeface="Arial" panose="020B0604020202020204" pitchFamily="34" charset="0"/>
              <a:cs typeface="Arial" panose="020B0604020202020204" pitchFamily="34" charset="0"/>
            </a:endParaRPr>
          </a:p>
          <a:p>
            <a:pPr algn="l">
              <a:lnSpc>
                <a:spcPct val="85000"/>
              </a:lnSpc>
            </a:pPr>
            <a:r>
              <a:rPr lang="ru-RU" sz="4400" dirty="0" smtClean="0">
                <a:latin typeface="Arial" panose="020B0604020202020204" pitchFamily="34" charset="0"/>
                <a:cs typeface="Arial" panose="020B0604020202020204" pitchFamily="34" charset="0"/>
              </a:rPr>
              <a:t>		Наш тёмный </a:t>
            </a:r>
            <a:r>
              <a:rPr lang="ru-RU" sz="4400" dirty="0">
                <a:latin typeface="Arial" panose="020B0604020202020204" pitchFamily="34" charset="0"/>
                <a:cs typeface="Arial" panose="020B0604020202020204" pitchFamily="34" charset="0"/>
              </a:rPr>
              <a:t>край,</a:t>
            </a:r>
          </a:p>
          <a:p>
            <a:pPr algn="l">
              <a:lnSpc>
                <a:spcPct val="85000"/>
              </a:lnSpc>
            </a:pPr>
            <a:r>
              <a:rPr lang="ru-RU" sz="4400" dirty="0" smtClean="0">
                <a:latin typeface="Arial" panose="020B0604020202020204" pitchFamily="34" charset="0"/>
                <a:cs typeface="Arial" panose="020B0604020202020204" pitchFamily="34" charset="0"/>
              </a:rPr>
              <a:t>Он </a:t>
            </a:r>
            <a:r>
              <a:rPr lang="ru-RU" sz="4400" dirty="0">
                <a:latin typeface="Arial" panose="020B0604020202020204" pitchFamily="34" charset="0"/>
                <a:cs typeface="Arial" panose="020B0604020202020204" pitchFamily="34" charset="0"/>
              </a:rPr>
              <a:t>вновь </a:t>
            </a:r>
            <a:r>
              <a:rPr lang="ru-RU" sz="4400" dirty="0" smtClean="0">
                <a:latin typeface="Arial" panose="020B0604020202020204" pitchFamily="34" charset="0"/>
                <a:cs typeface="Arial" panose="020B0604020202020204" pitchFamily="34" charset="0"/>
              </a:rPr>
              <a:t>придёт</a:t>
            </a:r>
          </a:p>
          <a:p>
            <a:pPr algn="l">
              <a:lnSpc>
                <a:spcPct val="85000"/>
              </a:lnSpc>
            </a:pPr>
            <a:r>
              <a:rPr lang="ru-RU" sz="4400" dirty="0" smtClean="0">
                <a:latin typeface="Arial" panose="020B0604020202020204" pitchFamily="34" charset="0"/>
                <a:cs typeface="Arial" panose="020B0604020202020204" pitchFamily="34" charset="0"/>
              </a:rPr>
              <a:t>		И </a:t>
            </a:r>
            <a:r>
              <a:rPr lang="ru-RU" sz="4400" dirty="0" smtClean="0">
                <a:latin typeface="Arial" panose="020B0604020202020204" pitchFamily="34" charset="0"/>
                <a:cs typeface="Arial" panose="020B0604020202020204" pitchFamily="34" charset="0"/>
              </a:rPr>
              <a:t>нас введёт</a:t>
            </a:r>
            <a:r>
              <a:rPr lang="ru-RU" sz="4400" dirty="0">
                <a:latin typeface="Arial" panose="020B0604020202020204" pitchFamily="34" charset="0"/>
                <a:cs typeface="Arial" panose="020B0604020202020204" pitchFamily="34" charset="0"/>
              </a:rPr>
              <a:t/>
            </a:r>
            <a:br>
              <a:rPr lang="ru-RU" sz="4400" dirty="0">
                <a:latin typeface="Arial" panose="020B0604020202020204" pitchFamily="34" charset="0"/>
                <a:cs typeface="Arial" panose="020B0604020202020204" pitchFamily="34" charset="0"/>
              </a:rPr>
            </a:br>
            <a:r>
              <a:rPr lang="ru-RU" sz="4400" dirty="0" smtClean="0">
                <a:latin typeface="Arial" panose="020B0604020202020204" pitchFamily="34" charset="0"/>
                <a:cs typeface="Arial" panose="020B0604020202020204" pitchFamily="34" charset="0"/>
              </a:rPr>
              <a:t>В потерянный </a:t>
            </a:r>
            <a:r>
              <a:rPr lang="ru-RU" sz="4400" dirty="0">
                <a:latin typeface="Arial" panose="020B0604020202020204" pitchFamily="34" charset="0"/>
                <a:cs typeface="Arial" panose="020B0604020202020204" pitchFamily="34" charset="0"/>
              </a:rPr>
              <a:t/>
            </a:r>
            <a:br>
              <a:rPr lang="ru-RU" sz="4400" dirty="0">
                <a:latin typeface="Arial" panose="020B0604020202020204" pitchFamily="34" charset="0"/>
                <a:cs typeface="Arial" panose="020B0604020202020204" pitchFamily="34" charset="0"/>
              </a:rPr>
            </a:br>
            <a:r>
              <a:rPr lang="ru-RU" sz="4400" dirty="0" smtClean="0">
                <a:latin typeface="Arial" panose="020B0604020202020204" pitchFamily="34" charset="0"/>
                <a:cs typeface="Arial" panose="020B0604020202020204" pitchFamily="34" charset="0"/>
              </a:rPr>
              <a:t>		Ж</a:t>
            </a:r>
            <a:r>
              <a:rPr lang="ru-RU" sz="4400" dirty="0" smtClean="0">
                <a:latin typeface="Arial" panose="020B0604020202020204" pitchFamily="34" charset="0"/>
                <a:cs typeface="Arial" panose="020B0604020202020204" pitchFamily="34" charset="0"/>
              </a:rPr>
              <a:t>еланный </a:t>
            </a:r>
            <a:r>
              <a:rPr lang="ru-RU" sz="4400" dirty="0">
                <a:latin typeface="Arial" panose="020B0604020202020204" pitchFamily="34" charset="0"/>
                <a:cs typeface="Arial" panose="020B0604020202020204" pitchFamily="34" charset="0"/>
              </a:rPr>
              <a:t>рай.</a:t>
            </a:r>
          </a:p>
        </p:txBody>
      </p:sp>
    </p:spTree>
    <p:extLst>
      <p:ext uri="{BB962C8B-B14F-4D97-AF65-F5344CB8AC3E}">
        <p14:creationId xmlns:p14="http://schemas.microsoft.com/office/powerpoint/2010/main" val="107457417"/>
      </p:ext>
    </p:extLst>
  </p:cSld>
  <p:clrMapOvr>
    <a:masterClrMapping/>
  </p:clrMapOvr>
  <p:transition xmlns:p14="http://schemas.microsoft.com/office/powerpoint/2010/mai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1063</TotalTime>
  <Words>10</Words>
  <Application>Microsoft Macintosh PowerPoint</Application>
  <PresentationFormat>On-screen Show (16:9)</PresentationFormat>
  <Paragraphs>17</Paragraphs>
  <Slides>4</Slides>
  <Notes>4</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White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Yulia Lisovaya</cp:lastModifiedBy>
  <cp:revision>80</cp:revision>
  <dcterms:modified xsi:type="dcterms:W3CDTF">2020-10-16T09:18:04Z</dcterms:modified>
</cp:coreProperties>
</file>