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5" r:id="rId2"/>
    <p:sldId id="269" r:id="rId3"/>
    <p:sldId id="267" r:id="rId4"/>
    <p:sldId id="268" r:id="rId5"/>
    <p:sldId id="270" r:id="rId6"/>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114" d="100"/>
          <a:sy n="114" d="100"/>
        </p:scale>
        <p:origin x="-2000" y="-104"/>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6654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11.jpeg"/><Relationship Id="rId6" Type="http://schemas.openxmlformats.org/officeDocument/2006/relationships/image" Target="../media/image12.jpeg"/><Relationship Id="rId7" Type="http://schemas.microsoft.com/office/2007/relationships/hdphoto" Target="../media/hdphoto1.wdp"/><Relationship Id="rId8" Type="http://schemas.openxmlformats.org/officeDocument/2006/relationships/image" Target="../media/image13.png"/><Relationship Id="rId9" Type="http://schemas.microsoft.com/office/2007/relationships/hdphoto" Target="../media/hdphoto2.wdp"/><Relationship Id="rId10" Type="http://schemas.openxmlformats.org/officeDocument/2006/relationships/image" Target="../media/image14.png"/><Relationship Id="rId11" Type="http://schemas.microsoft.com/office/2007/relationships/hdphoto" Target="../media/hdphoto3.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7.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 y="2"/>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 xmlns:a16="http://schemas.microsoft.com/office/drawing/2014/main" id="{E4438512-FB30-8240-9BEE-8A05FE64B54F}"/>
              </a:ext>
            </a:extLst>
          </p:cNvPr>
          <p:cNvSpPr txBox="1">
            <a:spLocks/>
          </p:cNvSpPr>
          <p:nvPr/>
        </p:nvSpPr>
        <p:spPr>
          <a:xfrm>
            <a:off x="1941816" y="745588"/>
            <a:ext cx="6780153" cy="2926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defRPr sz="11100" b="1" i="0">
                <a:solidFill>
                  <a:srgbClr val="FEBF2E"/>
                </a:solidFill>
                <a:latin typeface="Calibri"/>
                <a:ea typeface="Calibri"/>
                <a:cs typeface="Calibri"/>
                <a:sym typeface="Calibri"/>
              </a:defRPr>
            </a:pPr>
            <a:r>
              <a:rPr lang="bg-BG" sz="5400" b="1" dirty="0" smtClean="0">
                <a:solidFill>
                  <a:schemeClr val="tx2">
                    <a:lumMod val="75000"/>
                  </a:schemeClr>
                </a:solidFill>
                <a:latin typeface="Arial" panose="020B0604020202020204" pitchFamily="34" charset="0"/>
                <a:ea typeface="Calibri"/>
                <a:cs typeface="Arial" panose="020B0604020202020204" pitchFamily="34" charset="0"/>
                <a:sym typeface="Calibri"/>
              </a:rPr>
              <a:t>Наш Господь</a:t>
            </a:r>
          </a:p>
          <a:p>
            <a:pPr marL="0" indent="0">
              <a:lnSpc>
                <a:spcPct val="70000"/>
              </a:lnSpc>
              <a:buNone/>
              <a:defRPr sz="11100" b="1" i="0">
                <a:solidFill>
                  <a:srgbClr val="FEBF2E"/>
                </a:solidFill>
                <a:latin typeface="Calibri"/>
                <a:ea typeface="Calibri"/>
                <a:cs typeface="Calibri"/>
                <a:sym typeface="Calibri"/>
              </a:defRPr>
            </a:pPr>
            <a:r>
              <a:rPr lang="bg-BG" sz="5400" b="1" dirty="0" smtClean="0">
                <a:solidFill>
                  <a:schemeClr val="tx2">
                    <a:lumMod val="75000"/>
                  </a:schemeClr>
                </a:solidFill>
                <a:latin typeface="Arial" panose="020B0604020202020204" pitchFamily="34" charset="0"/>
                <a:ea typeface="Calibri"/>
                <a:cs typeface="Arial" panose="020B0604020202020204" pitchFamily="34" charset="0"/>
                <a:sym typeface="Calibri"/>
              </a:rPr>
              <a:t>Христос</a:t>
            </a:r>
            <a:r>
              <a:rPr lang="bg-BG" sz="5400" dirty="0">
                <a:solidFill>
                  <a:schemeClr val="tx2">
                    <a:lumMod val="75000"/>
                  </a:schemeClr>
                </a:solidFill>
                <a:latin typeface="Arial" panose="020B0604020202020204" pitchFamily="34" charset="0"/>
                <a:ea typeface="Calibri"/>
                <a:cs typeface="Arial" panose="020B0604020202020204" pitchFamily="34" charset="0"/>
                <a:sym typeface="Calibri"/>
              </a:rPr>
              <a:t> </a:t>
            </a:r>
            <a:r>
              <a:rPr lang="bg-BG" sz="5400" dirty="0" smtClean="0">
                <a:solidFill>
                  <a:schemeClr val="tx2">
                    <a:lumMod val="75000"/>
                  </a:schemeClr>
                </a:solidFill>
                <a:latin typeface="Arial" panose="020B0604020202020204" pitchFamily="34" charset="0"/>
                <a:ea typeface="Calibri"/>
                <a:cs typeface="Arial" panose="020B0604020202020204" pitchFamily="34" charset="0"/>
                <a:sym typeface="Calibri"/>
              </a:rPr>
              <a:t>воскрес!</a:t>
            </a:r>
            <a:endParaRPr lang="bg-BG" sz="5400" dirty="0">
              <a:solidFill>
                <a:schemeClr val="tx2">
                  <a:lumMod val="75000"/>
                </a:schemeClr>
              </a:solidFill>
              <a:latin typeface="Arial" panose="020B0604020202020204" pitchFamily="34" charset="0"/>
              <a:ea typeface="Calibri"/>
              <a:cs typeface="Arial" panose="020B0604020202020204" pitchFamily="34" charset="0"/>
              <a:sym typeface="Calibri"/>
            </a:endParaRP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4" y="0"/>
            <a:ext cx="9216764" cy="559894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685800">
              <a:spcBef>
                <a:spcPts val="1350"/>
              </a:spcBef>
              <a:buClr>
                <a:srgbClr val="595959"/>
              </a:buClr>
            </a:pPr>
            <a:endParaRPr lang="ru-RU" sz="2800" b="1" dirty="0">
              <a:solidFill>
                <a:schemeClr val="accent5">
                  <a:lumMod val="75000"/>
                </a:schemeClr>
              </a:solidFill>
              <a:latin typeface="Arial"/>
              <a:ea typeface="+mn-ea"/>
              <a:cs typeface="Arial"/>
            </a:endParaRPr>
          </a:p>
        </p:txBody>
      </p:sp>
      <p:sp>
        <p:nvSpPr>
          <p:cNvPr id="4" name="Прямоугольник 3"/>
          <p:cNvSpPr/>
          <p:nvPr/>
        </p:nvSpPr>
        <p:spPr>
          <a:xfrm>
            <a:off x="300807" y="351385"/>
            <a:ext cx="9060791" cy="4339650"/>
          </a:xfrm>
          <a:prstGeom prst="rect">
            <a:avLst/>
          </a:prstGeom>
        </p:spPr>
        <p:txBody>
          <a:bodyPr wrap="square">
            <a:spAutoFit/>
          </a:bodyPr>
          <a:lstStyle/>
          <a:p>
            <a:pPr algn="l"/>
            <a:r>
              <a:rPr lang="ru-RU" sz="4800" dirty="0" smtClean="0">
                <a:latin typeface="Arial" panose="020B0604020202020204" pitchFamily="34" charset="0"/>
                <a:cs typeface="Arial" panose="020B0604020202020204" pitchFamily="34" charset="0"/>
              </a:rPr>
              <a:t>Наш Господь</a:t>
            </a:r>
            <a:br>
              <a:rPr lang="ru-RU" sz="4800" dirty="0" smtClean="0">
                <a:latin typeface="Arial" panose="020B0604020202020204" pitchFamily="34" charset="0"/>
                <a:cs typeface="Arial" panose="020B0604020202020204" pitchFamily="34" charset="0"/>
              </a:rPr>
            </a:br>
            <a:r>
              <a:rPr lang="ru-RU" sz="4800" dirty="0" smtClean="0">
                <a:latin typeface="Arial" panose="020B0604020202020204" pitchFamily="34" charset="0"/>
                <a:cs typeface="Arial" panose="020B0604020202020204" pitchFamily="34" charset="0"/>
              </a:rPr>
              <a:t>Христос </a:t>
            </a:r>
            <a:r>
              <a:rPr lang="ru-RU" sz="4800" dirty="0" smtClean="0">
                <a:latin typeface="Arial" panose="020B0604020202020204" pitchFamily="34" charset="0"/>
                <a:cs typeface="Arial" panose="020B0604020202020204" pitchFamily="34" charset="0"/>
              </a:rPr>
              <a:t>воскрес</a:t>
            </a:r>
            <a:r>
              <a:rPr lang="ru-RU" sz="4800" dirty="0">
                <a:latin typeface="Arial" panose="020B0604020202020204" pitchFamily="34" charset="0"/>
                <a:cs typeface="Arial" panose="020B0604020202020204" pitchFamily="34" charset="0"/>
              </a:rPr>
              <a:t>!</a:t>
            </a:r>
          </a:p>
          <a:p>
            <a:pPr algn="l"/>
            <a:r>
              <a:rPr lang="ru-RU" sz="4800" dirty="0" smtClean="0">
                <a:latin typeface="Arial" panose="020B0604020202020204" pitchFamily="34" charset="0"/>
                <a:cs typeface="Arial" panose="020B0604020202020204" pitchFamily="34" charset="0"/>
              </a:rPr>
              <a:t>Эта </a:t>
            </a:r>
            <a:r>
              <a:rPr lang="ru-RU" sz="4800" dirty="0" smtClean="0">
                <a:latin typeface="Arial" panose="020B0604020202020204" pitchFamily="34" charset="0"/>
                <a:cs typeface="Arial" panose="020B0604020202020204" pitchFamily="34" charset="0"/>
              </a:rPr>
              <a:t>весть пришла с небес,</a:t>
            </a:r>
          </a:p>
          <a:p>
            <a:pPr algn="l"/>
            <a:r>
              <a:rPr lang="ru-RU" sz="4800" dirty="0" smtClean="0">
                <a:latin typeface="Arial" panose="020B0604020202020204" pitchFamily="34" charset="0"/>
                <a:cs typeface="Arial" panose="020B0604020202020204" pitchFamily="34" charset="0"/>
              </a:rPr>
              <a:t>Мощь </a:t>
            </a:r>
            <a:r>
              <a:rPr lang="ru-RU" sz="4800" dirty="0" smtClean="0">
                <a:latin typeface="Arial" panose="020B0604020202020204" pitchFamily="34" charset="0"/>
                <a:cs typeface="Arial" panose="020B0604020202020204" pitchFamily="34" charset="0"/>
              </a:rPr>
              <a:t>Всевышнего хваля,</a:t>
            </a:r>
            <a:endParaRPr lang="ru-RU" sz="4800" dirty="0">
              <a:latin typeface="Arial" panose="020B0604020202020204" pitchFamily="34" charset="0"/>
              <a:cs typeface="Arial" panose="020B0604020202020204" pitchFamily="34" charset="0"/>
            </a:endParaRPr>
          </a:p>
          <a:p>
            <a:pPr algn="l"/>
            <a:r>
              <a:rPr lang="ru-RU" sz="4800" dirty="0" smtClean="0">
                <a:latin typeface="Arial" panose="020B0604020202020204" pitchFamily="34" charset="0"/>
                <a:cs typeface="Arial" panose="020B0604020202020204" pitchFamily="34" charset="0"/>
              </a:rPr>
              <a:t>Пойте</a:t>
            </a:r>
            <a:r>
              <a:rPr lang="ru-RU" sz="4800" dirty="0" smtClean="0">
                <a:latin typeface="Arial" panose="020B0604020202020204" pitchFamily="34" charset="0"/>
                <a:cs typeface="Arial" panose="020B0604020202020204" pitchFamily="34" charset="0"/>
              </a:rPr>
              <a:t>, небо и земля!</a:t>
            </a:r>
            <a:endParaRPr lang="ru-RU" sz="4800" dirty="0">
              <a:latin typeface="Arial" panose="020B0604020202020204" pitchFamily="34" charset="0"/>
              <a:cs typeface="Arial" panose="020B0604020202020204" pitchFamily="34" charset="0"/>
            </a:endParaRPr>
          </a:p>
          <a:p>
            <a:pPr algn="l"/>
            <a:r>
              <a:rPr lang="ru-RU" sz="3600" dirty="0" smtClean="0">
                <a:latin typeface="Arial" panose="020B0604020202020204" pitchFamily="34" charset="0"/>
                <a:cs typeface="Arial" panose="020B0604020202020204" pitchFamily="34" charset="0"/>
              </a:rPr>
              <a:t>  </a:t>
            </a:r>
            <a:endParaRPr lang="ru-RU"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5949473"/>
      </p:ext>
    </p:extLst>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90474" y="0"/>
            <a:ext cx="2178122" cy="5161176"/>
          </a:xfrm>
          <a:prstGeom prst="rect">
            <a:avLst/>
          </a:prstGeom>
        </p:spPr>
      </p:pic>
      <p:sp>
        <p:nvSpPr>
          <p:cNvPr id="4" name="Объект 2">
            <a:extLst>
              <a:ext uri="{FF2B5EF4-FFF2-40B4-BE49-F238E27FC236}">
                <a16:creationId xmlns="" xmlns:a16="http://schemas.microsoft.com/office/drawing/2014/main" id="{6FDBC29A-CD02-8A4B-A371-19BB2054B008}"/>
              </a:ext>
            </a:extLst>
          </p:cNvPr>
          <p:cNvSpPr txBox="1">
            <a:spLocks/>
          </p:cNvSpPr>
          <p:nvPr/>
        </p:nvSpPr>
        <p:spPr>
          <a:xfrm>
            <a:off x="2065103" y="0"/>
            <a:ext cx="6965879"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2" name="Прямоугольник 1"/>
          <p:cNvSpPr/>
          <p:nvPr/>
        </p:nvSpPr>
        <p:spPr>
          <a:xfrm>
            <a:off x="1203230" y="144809"/>
            <a:ext cx="9167118" cy="4758226"/>
          </a:xfrm>
          <a:prstGeom prst="rect">
            <a:avLst/>
          </a:prstGeom>
        </p:spPr>
        <p:txBody>
          <a:bodyPr wrap="square">
            <a:spAutoFit/>
          </a:bodyPr>
          <a:lstStyle/>
          <a:p>
            <a:pPr algn="l">
              <a:lnSpc>
                <a:spcPct val="90000"/>
              </a:lnSpc>
            </a:pPr>
            <a:r>
              <a:rPr lang="ru-RU" sz="4800" dirty="0"/>
              <a:t>Смерть, скажи, </a:t>
            </a:r>
            <a:br>
              <a:rPr lang="ru-RU" sz="4800" dirty="0"/>
            </a:br>
            <a:r>
              <a:rPr lang="ru-RU" sz="4800" dirty="0"/>
              <a:t>Где твоё жало?</a:t>
            </a:r>
          </a:p>
          <a:p>
            <a:pPr algn="l">
              <a:lnSpc>
                <a:spcPct val="90000"/>
              </a:lnSpc>
            </a:pPr>
            <a:r>
              <a:rPr lang="ru-RU" sz="4800" dirty="0"/>
              <a:t>Ад не страшен </a:t>
            </a:r>
            <a:endParaRPr lang="ru-RU" sz="4800" dirty="0" smtClean="0"/>
          </a:p>
          <a:p>
            <a:pPr algn="l">
              <a:lnSpc>
                <a:spcPct val="90000"/>
              </a:lnSpc>
            </a:pPr>
            <a:r>
              <a:rPr lang="ru-RU" sz="4800" dirty="0"/>
              <a:t>Н</a:t>
            </a:r>
            <a:r>
              <a:rPr lang="ru-RU" sz="4800" dirty="0" smtClean="0"/>
              <a:t>ам </a:t>
            </a:r>
            <a:r>
              <a:rPr lang="ru-RU" sz="4800" dirty="0"/>
              <a:t>нимало,</a:t>
            </a:r>
          </a:p>
          <a:p>
            <a:pPr algn="l">
              <a:lnSpc>
                <a:spcPct val="90000"/>
              </a:lnSpc>
            </a:pPr>
            <a:r>
              <a:rPr lang="ru-RU" sz="4800" dirty="0"/>
              <a:t>Жив наш </a:t>
            </a:r>
            <a:r>
              <a:rPr lang="ru-RU" sz="4800" dirty="0" smtClean="0"/>
              <a:t>славный</a:t>
            </a:r>
            <a:br>
              <a:rPr lang="ru-RU" sz="4800" dirty="0" smtClean="0"/>
            </a:br>
            <a:r>
              <a:rPr lang="ru-RU" sz="4800" dirty="0" smtClean="0"/>
              <a:t>Царь </a:t>
            </a:r>
            <a:r>
              <a:rPr lang="ru-RU" sz="4800" dirty="0"/>
              <a:t>опять</a:t>
            </a:r>
            <a:r>
              <a:rPr lang="ru-RU" sz="4800" dirty="0" smtClean="0"/>
              <a:t>! Умер </a:t>
            </a:r>
            <a:r>
              <a:rPr lang="ru-RU" sz="4800" dirty="0"/>
              <a:t>Он, </a:t>
            </a:r>
            <a:r>
              <a:rPr lang="ru-RU" sz="4800" dirty="0" smtClean="0"/>
              <a:t/>
            </a:r>
            <a:br>
              <a:rPr lang="ru-RU" sz="4800" dirty="0" smtClean="0"/>
            </a:br>
            <a:r>
              <a:rPr lang="ru-RU" sz="4800" dirty="0" smtClean="0"/>
              <a:t>Чтоб </a:t>
            </a:r>
            <a:r>
              <a:rPr lang="ru-RU" sz="4800" dirty="0"/>
              <a:t>жизнь нам дать.</a:t>
            </a:r>
          </a:p>
        </p:txBody>
      </p:sp>
    </p:spTree>
    <p:extLst>
      <p:ext uri="{BB962C8B-B14F-4D97-AF65-F5344CB8AC3E}">
        <p14:creationId xmlns:p14="http://schemas.microsoft.com/office/powerpoint/2010/main" val="2940262524"/>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4" name="Picture 3"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959711" y="0"/>
            <a:ext cx="2911735" cy="5143500"/>
          </a:xfrm>
          <a:prstGeom prst="rect">
            <a:avLst/>
          </a:prstGeom>
        </p:spPr>
      </p:pic>
      <p:sp>
        <p:nvSpPr>
          <p:cNvPr id="5" name="Объект 2">
            <a:extLst>
              <a:ext uri="{FF2B5EF4-FFF2-40B4-BE49-F238E27FC236}">
                <a16:creationId xmlns="" xmlns:a16="http://schemas.microsoft.com/office/drawing/2014/main" id="{CAA2283C-6549-BE45-B1FC-0FF887AC62C4}"/>
              </a:ext>
            </a:extLst>
          </p:cNvPr>
          <p:cNvSpPr txBox="1">
            <a:spLocks/>
          </p:cNvSpPr>
          <p:nvPr/>
        </p:nvSpPr>
        <p:spPr>
          <a:xfrm>
            <a:off x="611981" y="451635"/>
            <a:ext cx="4864145"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defTabSz="685800">
              <a:spcBef>
                <a:spcPts val="1350"/>
              </a:spcBef>
              <a:buClr>
                <a:srgbClr val="595959"/>
              </a:buClr>
            </a:pPr>
            <a:endParaRPr lang="ru-RU" sz="2475" b="1" dirty="0">
              <a:solidFill>
                <a:schemeClr val="tx1"/>
              </a:solidFill>
              <a:latin typeface="Arial"/>
              <a:cs typeface="Arial"/>
            </a:endParaRPr>
          </a:p>
        </p:txBody>
      </p:sp>
      <p:sp>
        <p:nvSpPr>
          <p:cNvPr id="2" name="Прямоугольник 1"/>
          <p:cNvSpPr/>
          <p:nvPr/>
        </p:nvSpPr>
        <p:spPr>
          <a:xfrm>
            <a:off x="201669" y="327287"/>
            <a:ext cx="8998035" cy="4093428"/>
          </a:xfrm>
          <a:prstGeom prst="rect">
            <a:avLst/>
          </a:prstGeom>
        </p:spPr>
        <p:txBody>
          <a:bodyPr wrap="square">
            <a:spAutoFit/>
          </a:bodyPr>
          <a:lstStyle/>
          <a:p>
            <a:pPr algn="l">
              <a:lnSpc>
                <a:spcPct val="90000"/>
              </a:lnSpc>
            </a:pPr>
            <a:r>
              <a:rPr lang="ru-RU" sz="4800" dirty="0" smtClean="0">
                <a:latin typeface="Arial" panose="020B0604020202020204" pitchFamily="34" charset="0"/>
                <a:cs typeface="Arial" panose="020B0604020202020204" pitchFamily="34" charset="0"/>
              </a:rPr>
              <a:t>Славный </a:t>
            </a:r>
            <a:r>
              <a:rPr lang="ru-RU" sz="4800" dirty="0" smtClean="0">
                <a:latin typeface="Arial" panose="020B0604020202020204" pitchFamily="34" charset="0"/>
                <a:cs typeface="Arial" panose="020B0604020202020204" pitchFamily="34" charset="0"/>
              </a:rPr>
              <a:t>подвиг</a:t>
            </a:r>
            <a:br>
              <a:rPr lang="ru-RU" sz="4800" dirty="0" smtClean="0">
                <a:latin typeface="Arial" panose="020B0604020202020204" pitchFamily="34" charset="0"/>
                <a:cs typeface="Arial" panose="020B0604020202020204" pitchFamily="34" charset="0"/>
              </a:rPr>
            </a:br>
            <a:r>
              <a:rPr lang="ru-RU" sz="4800" dirty="0" smtClean="0">
                <a:latin typeface="Arial" panose="020B0604020202020204" pitchFamily="34" charset="0"/>
                <a:cs typeface="Arial" panose="020B0604020202020204" pitchFamily="34" charset="0"/>
              </a:rPr>
              <a:t>Совершён</a:t>
            </a:r>
            <a:r>
              <a:rPr lang="ru-RU" sz="4800" dirty="0" smtClean="0">
                <a:latin typeface="Arial" panose="020B0604020202020204" pitchFamily="34" charset="0"/>
                <a:cs typeface="Arial" panose="020B0604020202020204" pitchFamily="34" charset="0"/>
              </a:rPr>
              <a:t>,</a:t>
            </a:r>
          </a:p>
          <a:p>
            <a:pPr algn="l">
              <a:lnSpc>
                <a:spcPct val="90000"/>
              </a:lnSpc>
            </a:pPr>
            <a:r>
              <a:rPr lang="ru-RU" sz="4800" dirty="0" smtClean="0">
                <a:latin typeface="Arial" panose="020B0604020202020204" pitchFamily="34" charset="0"/>
                <a:cs typeface="Arial" panose="020B0604020202020204" pitchFamily="34" charset="0"/>
              </a:rPr>
              <a:t>Всех врагов унизил Он.</a:t>
            </a:r>
          </a:p>
          <a:p>
            <a:pPr algn="l">
              <a:lnSpc>
                <a:spcPct val="90000"/>
              </a:lnSpc>
            </a:pPr>
            <a:r>
              <a:rPr lang="ru-RU" sz="4800" dirty="0" smtClean="0">
                <a:latin typeface="Arial" panose="020B0604020202020204" pitchFamily="34" charset="0"/>
                <a:cs typeface="Arial" panose="020B0604020202020204" pitchFamily="34" charset="0"/>
              </a:rPr>
              <a:t>Смерть</a:t>
            </a:r>
            <a:r>
              <a:rPr lang="ru-RU" sz="4800" dirty="0" smtClean="0">
                <a:latin typeface="Arial" panose="020B0604020202020204" pitchFamily="34" charset="0"/>
                <a:cs typeface="Arial" panose="020B0604020202020204" pitchFamily="34" charset="0"/>
              </a:rPr>
              <a:t>, Владыке </a:t>
            </a:r>
            <a:br>
              <a:rPr lang="ru-RU" sz="4800" dirty="0" smtClean="0">
                <a:latin typeface="Arial" panose="020B0604020202020204" pitchFamily="34" charset="0"/>
                <a:cs typeface="Arial" panose="020B0604020202020204" pitchFamily="34" charset="0"/>
              </a:rPr>
            </a:br>
            <a:r>
              <a:rPr lang="ru-RU" sz="4800" dirty="0" smtClean="0">
                <a:latin typeface="Arial" panose="020B0604020202020204" pitchFamily="34" charset="0"/>
                <a:cs typeface="Arial" panose="020B0604020202020204" pitchFamily="34" charset="0"/>
              </a:rPr>
              <a:t>Не </a:t>
            </a:r>
            <a:r>
              <a:rPr lang="ru-RU" sz="4800" dirty="0" smtClean="0">
                <a:latin typeface="Arial" panose="020B0604020202020204" pitchFamily="34" charset="0"/>
                <a:cs typeface="Arial" panose="020B0604020202020204" pitchFamily="34" charset="0"/>
              </a:rPr>
              <a:t>мешай</a:t>
            </a:r>
            <a:r>
              <a:rPr lang="ru-RU" sz="4800" dirty="0" smtClean="0">
                <a:latin typeface="Arial" panose="020B0604020202020204" pitchFamily="34" charset="0"/>
                <a:cs typeface="Arial" panose="020B0604020202020204" pitchFamily="34" charset="0"/>
              </a:rPr>
              <a:t>,</a:t>
            </a:r>
            <a:r>
              <a:rPr lang="ru-RU" sz="4800" dirty="0">
                <a:latin typeface="Arial" panose="020B0604020202020204" pitchFamily="34" charset="0"/>
                <a:cs typeface="Arial" panose="020B0604020202020204" pitchFamily="34" charset="0"/>
              </a:rPr>
              <a:t> </a:t>
            </a:r>
            <a:r>
              <a:rPr lang="ru-RU" sz="4800" dirty="0" smtClean="0">
                <a:latin typeface="Arial" panose="020B0604020202020204" pitchFamily="34" charset="0"/>
                <a:cs typeface="Arial" panose="020B0604020202020204" pitchFamily="34" charset="0"/>
              </a:rPr>
              <a:t>Он открыл</a:t>
            </a:r>
          </a:p>
          <a:p>
            <a:pPr algn="l">
              <a:lnSpc>
                <a:spcPct val="90000"/>
              </a:lnSpc>
            </a:pPr>
            <a:r>
              <a:rPr lang="ru-RU" sz="4800" dirty="0">
                <a:latin typeface="Arial" panose="020B0604020202020204" pitchFamily="34" charset="0"/>
                <a:cs typeface="Arial" panose="020B0604020202020204" pitchFamily="34" charset="0"/>
              </a:rPr>
              <a:t>В</a:t>
            </a:r>
            <a:r>
              <a:rPr lang="ru-RU" sz="4800" dirty="0" smtClean="0">
                <a:latin typeface="Arial" panose="020B0604020202020204" pitchFamily="34" charset="0"/>
                <a:cs typeface="Arial" panose="020B0604020202020204" pitchFamily="34" charset="0"/>
              </a:rPr>
              <a:t>сем </a:t>
            </a:r>
            <a:r>
              <a:rPr lang="ru-RU" sz="4800" dirty="0" smtClean="0">
                <a:latin typeface="Arial" panose="020B0604020202020204" pitchFamily="34" charset="0"/>
                <a:cs typeface="Arial" panose="020B0604020202020204" pitchFamily="34" charset="0"/>
              </a:rPr>
              <a:t>людям рай. </a:t>
            </a:r>
            <a:endParaRPr lang="ru-RU"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457417"/>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64" y="0"/>
            <a:ext cx="9216764" cy="5598942"/>
          </a:xfrm>
          <a:prstGeom prst="rect">
            <a:avLst/>
          </a:prstGeom>
        </p:spPr>
      </p:pic>
      <p:sp>
        <p:nvSpPr>
          <p:cNvPr id="6" name="Объект 2">
            <a:extLst>
              <a:ext uri="{FF2B5EF4-FFF2-40B4-BE49-F238E27FC236}">
                <a16:creationId xmlns="" xmlns:a16="http://schemas.microsoft.com/office/drawing/2014/main" id="{6B8ED59A-43B5-CF46-8C25-392AB85832A3}"/>
              </a:ext>
            </a:extLst>
          </p:cNvPr>
          <p:cNvSpPr txBox="1">
            <a:spLocks/>
          </p:cNvSpPr>
          <p:nvPr/>
        </p:nvSpPr>
        <p:spPr>
          <a:xfrm>
            <a:off x="965771" y="451635"/>
            <a:ext cx="7523385" cy="3486150"/>
          </a:xfrm>
          <a:prstGeom prst="rect">
            <a:avLst/>
          </a:prstGeom>
          <a:ln w="12700">
            <a:miter lim="400000"/>
          </a:ln>
          <a:extLst>
            <a:ext uri="{C572A759-6A51-4108-AA02-DFA0A04FC94B}">
              <ma14:wrappingTextBoxFlag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defTabSz="685800">
              <a:spcBef>
                <a:spcPts val="1350"/>
              </a:spcBef>
              <a:buClr>
                <a:srgbClr val="595959"/>
              </a:buClr>
            </a:pPr>
            <a:endParaRPr lang="ru-RU" sz="2800" b="1" dirty="0">
              <a:solidFill>
                <a:schemeClr val="accent5">
                  <a:lumMod val="75000"/>
                </a:schemeClr>
              </a:solidFill>
              <a:latin typeface="Arial"/>
              <a:ea typeface="+mn-ea"/>
              <a:cs typeface="Arial"/>
            </a:endParaRPr>
          </a:p>
        </p:txBody>
      </p:sp>
      <p:sp>
        <p:nvSpPr>
          <p:cNvPr id="4" name="Прямоугольник 3"/>
          <p:cNvSpPr/>
          <p:nvPr/>
        </p:nvSpPr>
        <p:spPr>
          <a:xfrm>
            <a:off x="178256" y="362523"/>
            <a:ext cx="9339318" cy="4758226"/>
          </a:xfrm>
          <a:prstGeom prst="rect">
            <a:avLst/>
          </a:prstGeom>
        </p:spPr>
        <p:txBody>
          <a:bodyPr wrap="square">
            <a:spAutoFit/>
          </a:bodyPr>
          <a:lstStyle/>
          <a:p>
            <a:pPr algn="l">
              <a:lnSpc>
                <a:spcPct val="90000"/>
              </a:lnSpc>
            </a:pPr>
            <a:r>
              <a:rPr lang="ru-RU" sz="4700" dirty="0" smtClean="0">
                <a:latin typeface="Arial" panose="020B0604020202020204" pitchFamily="34" charset="0"/>
                <a:cs typeface="Arial" panose="020B0604020202020204" pitchFamily="34" charset="0"/>
              </a:rPr>
              <a:t>Как на крыльях мы летим,</a:t>
            </a:r>
            <a:endParaRPr lang="ru-RU" sz="4700" dirty="0">
              <a:latin typeface="Arial" panose="020B0604020202020204" pitchFamily="34" charset="0"/>
              <a:cs typeface="Arial" panose="020B0604020202020204" pitchFamily="34" charset="0"/>
            </a:endParaRPr>
          </a:p>
          <a:p>
            <a:pPr algn="l">
              <a:lnSpc>
                <a:spcPct val="90000"/>
              </a:lnSpc>
            </a:pPr>
            <a:r>
              <a:rPr lang="ru-RU" sz="4700" dirty="0" smtClean="0">
                <a:latin typeface="Arial" panose="020B0604020202020204" pitchFamily="34" charset="0"/>
                <a:cs typeface="Arial" panose="020B0604020202020204" pitchFamily="34" charset="0"/>
              </a:rPr>
              <a:t>В силе свыше </a:t>
            </a:r>
            <a:r>
              <a:rPr lang="ru-RU" sz="4700" dirty="0">
                <a:latin typeface="Arial" panose="020B0604020202020204" pitchFamily="34" charset="0"/>
                <a:cs typeface="Arial" panose="020B0604020202020204" pitchFamily="34" charset="0"/>
              </a:rPr>
              <a:t>в</a:t>
            </a:r>
            <a:r>
              <a:rPr lang="ru-RU" sz="4700" dirty="0" smtClean="0">
                <a:latin typeface="Arial" panose="020B0604020202020204" pitchFamily="34" charset="0"/>
                <a:cs typeface="Arial" panose="020B0604020202020204" pitchFamily="34" charset="0"/>
              </a:rPr>
              <a:t>след </a:t>
            </a:r>
            <a:r>
              <a:rPr lang="ru-RU" sz="4700" dirty="0" smtClean="0">
                <a:latin typeface="Arial" panose="020B0604020202020204" pitchFamily="34" charset="0"/>
                <a:cs typeface="Arial" panose="020B0604020202020204" pitchFamily="34" charset="0"/>
              </a:rPr>
              <a:t>за Ним,</a:t>
            </a:r>
          </a:p>
          <a:p>
            <a:pPr algn="l">
              <a:lnSpc>
                <a:spcPct val="90000"/>
              </a:lnSpc>
            </a:pPr>
            <a:r>
              <a:rPr lang="ru-RU" sz="4700" dirty="0" smtClean="0">
                <a:latin typeface="Arial" panose="020B0604020202020204" pitchFamily="34" charset="0"/>
                <a:cs typeface="Arial" panose="020B0604020202020204" pitchFamily="34" charset="0"/>
              </a:rPr>
              <a:t>Умереть с Ним</a:t>
            </a:r>
            <a:r>
              <a:rPr lang="ru-RU" sz="4700" dirty="0" smtClean="0">
                <a:latin typeface="Arial" panose="020B0604020202020204" pitchFamily="34" charset="0"/>
                <a:cs typeface="Arial" panose="020B0604020202020204" pitchFamily="34" charset="0"/>
              </a:rPr>
              <a:t>,</a:t>
            </a:r>
          </a:p>
          <a:p>
            <a:pPr algn="l">
              <a:lnSpc>
                <a:spcPct val="90000"/>
              </a:lnSpc>
            </a:pPr>
            <a:r>
              <a:rPr lang="ru-RU" sz="4700" dirty="0">
                <a:latin typeface="Arial" panose="020B0604020202020204" pitchFamily="34" charset="0"/>
                <a:cs typeface="Arial" panose="020B0604020202020204" pitchFamily="34" charset="0"/>
              </a:rPr>
              <a:t>С</a:t>
            </a:r>
            <a:r>
              <a:rPr lang="ru-RU" sz="4700" dirty="0" smtClean="0">
                <a:latin typeface="Arial" panose="020B0604020202020204" pitchFamily="34" charset="0"/>
                <a:cs typeface="Arial" panose="020B0604020202020204" pitchFamily="34" charset="0"/>
              </a:rPr>
              <a:t> </a:t>
            </a:r>
            <a:r>
              <a:rPr lang="ru-RU" sz="4700" dirty="0" smtClean="0">
                <a:latin typeface="Arial" panose="020B0604020202020204" pitchFamily="34" charset="0"/>
                <a:cs typeface="Arial" panose="020B0604020202020204" pitchFamily="34" charset="0"/>
              </a:rPr>
              <a:t>Ним ожить,</a:t>
            </a:r>
            <a:endParaRPr lang="ru-RU" sz="4700" dirty="0">
              <a:latin typeface="Arial" panose="020B0604020202020204" pitchFamily="34" charset="0"/>
              <a:cs typeface="Arial" panose="020B0604020202020204" pitchFamily="34" charset="0"/>
            </a:endParaRPr>
          </a:p>
          <a:p>
            <a:pPr algn="l">
              <a:lnSpc>
                <a:spcPct val="90000"/>
              </a:lnSpc>
            </a:pPr>
            <a:r>
              <a:rPr lang="ru-RU" sz="4700" dirty="0" smtClean="0">
                <a:latin typeface="Arial" panose="020B0604020202020204" pitchFamily="34" charset="0"/>
                <a:cs typeface="Arial" panose="020B0604020202020204" pitchFamily="34" charset="0"/>
              </a:rPr>
              <a:t>С Ним терпеть, </a:t>
            </a:r>
          </a:p>
          <a:p>
            <a:pPr algn="l">
              <a:lnSpc>
                <a:spcPct val="90000"/>
              </a:lnSpc>
            </a:pPr>
            <a:r>
              <a:rPr lang="ru-RU" sz="4700" dirty="0">
                <a:latin typeface="Arial" panose="020B0604020202020204" pitchFamily="34" charset="0"/>
                <a:cs typeface="Arial" panose="020B0604020202020204" pitchFamily="34" charset="0"/>
              </a:rPr>
              <a:t>С</a:t>
            </a:r>
            <a:r>
              <a:rPr lang="ru-RU" sz="4700" dirty="0" smtClean="0">
                <a:latin typeface="Arial" panose="020B0604020202020204" pitchFamily="34" charset="0"/>
                <a:cs typeface="Arial" panose="020B0604020202020204" pitchFamily="34" charset="0"/>
              </a:rPr>
              <a:t> Ним вечно жить!</a:t>
            </a:r>
            <a:endParaRPr lang="ru-RU" sz="4700" dirty="0">
              <a:latin typeface="Arial" panose="020B0604020202020204" pitchFamily="34" charset="0"/>
              <a:cs typeface="Arial" panose="020B0604020202020204" pitchFamily="34" charset="0"/>
            </a:endParaRPr>
          </a:p>
          <a:p>
            <a:pPr algn="l">
              <a:lnSpc>
                <a:spcPct val="90000"/>
              </a:lnSpc>
            </a:pPr>
            <a:r>
              <a:rPr lang="ru-RU" sz="4800" dirty="0" smtClean="0">
                <a:latin typeface="Arial" panose="020B0604020202020204" pitchFamily="34" charset="0"/>
                <a:cs typeface="Arial" panose="020B0604020202020204" pitchFamily="34" charset="0"/>
              </a:rPr>
              <a:t>  </a:t>
            </a:r>
            <a:endParaRPr lang="ru-RU"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5095643"/>
      </p:ext>
    </p:extLst>
  </p:cSld>
  <p:clrMapOvr>
    <a:masterClrMapping/>
  </p:clrMapOvr>
  <p:transition xmlns:p14="http://schemas.microsoft.com/office/powerpoint/2010/mai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1099</TotalTime>
  <Words>44</Words>
  <Application>Microsoft Macintosh PowerPoint</Application>
  <PresentationFormat>On-screen Show (16:9)</PresentationFormat>
  <Paragraphs>22</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White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Yulia Lisovaya</cp:lastModifiedBy>
  <cp:revision>86</cp:revision>
  <dcterms:modified xsi:type="dcterms:W3CDTF">2020-10-16T09:08:07Z</dcterms:modified>
</cp:coreProperties>
</file>