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5" r:id="rId4"/>
    <p:sldId id="1046" r:id="rId5"/>
    <p:sldId id="104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5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57541"/>
            <a:ext cx="8352928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Чудо милости Твоей</a:t>
            </a:r>
            <a:endParaRPr lang="en-US" sz="6600" dirty="0">
              <a:solidFill>
                <a:srgbClr val="0015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смотрю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небо </a:t>
            </a:r>
            <a:r>
              <a:rPr lang="ru-RU" sz="5800" b="1" spc="-150" dirty="0" err="1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голубое</a:t>
            </a: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лес, луга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широту полей,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звёздный мир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солнце золотое: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славлю чудо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Милости Твоей!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мой,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вёл меня за руку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прижимал, как мать,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груди Своей.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снял с души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 усталой муку.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это чудо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Милости Твоей!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всё минувшее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Припоминаю,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Удары, горести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Судьбы моей.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избавлял меня: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это знаю,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чудо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Милости Твоей!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мой,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вёл меня за руку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прижимал, как мать,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груди Своей.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снял с души 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 усталой муку.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это чудо</a:t>
            </a:r>
          </a:p>
          <a:p>
            <a:pPr>
              <a:lnSpc>
                <a:spcPct val="90000"/>
              </a:lnSpc>
            </a:pPr>
            <a:r>
              <a:rPr lang="ru-RU" sz="5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Милости Твоей!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8533</TotalTime>
  <Words>122</Words>
  <Application>Microsoft Macintosh PowerPoint</Application>
  <PresentationFormat>Экран (4:3)</PresentationFormat>
  <Paragraphs>34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235</cp:revision>
  <dcterms:created xsi:type="dcterms:W3CDTF">2016-09-02T12:17:38Z</dcterms:created>
  <dcterms:modified xsi:type="dcterms:W3CDTF">2020-10-15T19:33:23Z</dcterms:modified>
</cp:coreProperties>
</file>