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040" r:id="rId2"/>
    <p:sldId id="1044" r:id="rId3"/>
    <p:sldId id="1045" r:id="rId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9735" y="-238799"/>
            <a:ext cx="6480719" cy="36677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buNone/>
            </a:pPr>
            <a:endParaRPr lang="ru-RU" sz="6600" b="1" dirty="0">
              <a:solidFill>
                <a:srgbClr val="02243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66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О мой Господь,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66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я люблю Тебя</a:t>
            </a:r>
            <a:endParaRPr lang="en-US" sz="6600" b="1" dirty="0">
              <a:solidFill>
                <a:srgbClr val="0224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2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мой Господь, я люблю Тебя!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всей души буду славить Тебя.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Царь, мой Бог,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возвеселись -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этот сладостный звук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Твой радует слух.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2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мой Господь, я люблю Тебя!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всей души буду славить Тебя.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Царь, мой Бог,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возвеселись -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этот сладостный звук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Твой радует слух.</a:t>
            </a:r>
          </a:p>
        </p:txBody>
      </p:sp>
    </p:spTree>
    <p:extLst>
      <p:ext uri="{BB962C8B-B14F-4D97-AF65-F5344CB8AC3E}">
        <p14:creationId xmlns:p14="http://schemas.microsoft.com/office/powerpoint/2010/main" val="1995077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72</Words>
  <Application>Microsoft Macintosh PowerPoint</Application>
  <PresentationFormat>Экран (4:3)</PresentationFormat>
  <Paragraphs>18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230</cp:revision>
  <dcterms:created xsi:type="dcterms:W3CDTF">2016-09-02T12:17:38Z</dcterms:created>
  <dcterms:modified xsi:type="dcterms:W3CDTF">2020-10-15T19:49:48Z</dcterms:modified>
</cp:coreProperties>
</file>