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65" r:id="rId2"/>
    <p:sldId id="269" r:id="rId3"/>
    <p:sldId id="267" r:id="rId4"/>
    <p:sldId id="268" r:id="rId5"/>
    <p:sldId id="270" r:id="rId6"/>
    <p:sldId id="271" r:id="rId7"/>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p:restoredTop sz="75172" autoAdjust="0"/>
  </p:normalViewPr>
  <p:slideViewPr>
    <p:cSldViewPr snapToGrid="0" snapToObjects="1">
      <p:cViewPr varScale="1">
        <p:scale>
          <a:sx n="97" d="100"/>
          <a:sy n="97" d="100"/>
        </p:scale>
        <p:origin x="424"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721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514351"/>
            <a:ext cx="6547340" cy="1652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70000"/>
              </a:lnSpc>
              <a:buNone/>
            </a:pPr>
            <a:r>
              <a:rPr lang="ru-RU" sz="7200" dirty="0">
                <a:solidFill>
                  <a:srgbClr val="02243A"/>
                </a:solidFill>
                <a:latin typeface="Times New Roman" pitchFamily="18" charset="0"/>
                <a:cs typeface="Times New Roman" pitchFamily="18" charset="0"/>
              </a:rPr>
              <a:t>На святых небесах</a:t>
            </a:r>
            <a:endParaRPr lang="en-US" sz="7200" dirty="0">
              <a:solidFill>
                <a:srgbClr val="02243A"/>
              </a:solidFill>
              <a:latin typeface="Times New Roman" pitchFamily="18" charset="0"/>
              <a:cs typeface="Times New Roman" pitchFamily="18"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514350" y="227036"/>
            <a:ext cx="8337275" cy="469186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На святых небесах,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                          не познавших греха,</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Льются гимны восторга и славы.</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Все планеты и звезды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                             в чудесных хорах</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Славят Бога небесной державы! </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44F77C22-B2BF-8244-8E5D-A0FCBD69D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27036"/>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410817" y="342416"/>
            <a:ext cx="8560905" cy="395853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Лишь в греховных оковах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Планета Земля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Источает минорные звуки…</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Но её, изнуренную, свято храня,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Обнимают пронзенные руки.</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слайд 3.jpg">
            <a:extLst>
              <a:ext uri="{FF2B5EF4-FFF2-40B4-BE49-F238E27FC236}">
                <a16:creationId xmlns:a16="http://schemas.microsoft.com/office/drawing/2014/main" id="{EF874F7F-73E4-7E42-8C50-8FA711440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6" name="Объект 2">
            <a:extLst>
              <a:ext uri="{FF2B5EF4-FFF2-40B4-BE49-F238E27FC236}">
                <a16:creationId xmlns:a16="http://schemas.microsoft.com/office/drawing/2014/main" id="{4AACBA4A-16DE-9141-A718-03AF2EA9F27C}"/>
              </a:ext>
            </a:extLst>
          </p:cNvPr>
          <p:cNvSpPr txBox="1">
            <a:spLocks/>
          </p:cNvSpPr>
          <p:nvPr/>
        </p:nvSpPr>
        <p:spPr>
          <a:xfrm>
            <a:off x="291549" y="213785"/>
            <a:ext cx="9051234" cy="491646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Наш Господь на земле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Мы прославим Тебя,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Проповедуя весть о спасенье.</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И в мажорных аккордах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                                 однажды земля</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С небесами сольется в хваленье!</a:t>
            </a:r>
          </a:p>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FE8582C0-8C47-BE47-9C1F-D87885DD7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27036"/>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38539" y="215533"/>
            <a:ext cx="9216763" cy="4644767"/>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300" b="1" spc="-150" dirty="0">
                <a:solidFill>
                  <a:schemeClr val="tx2">
                    <a:lumMod val="50000"/>
                  </a:schemeClr>
                </a:solidFill>
                <a:latin typeface="Times New Roman" pitchFamily="18" charset="0"/>
                <a:cs typeface="Times New Roman" pitchFamily="18" charset="0"/>
              </a:rPr>
              <a:t>Не </a:t>
            </a:r>
            <a:r>
              <a:rPr lang="ru-RU" sz="4300" b="1" spc="-150" dirty="0" err="1">
                <a:solidFill>
                  <a:schemeClr val="tx2">
                    <a:lumMod val="50000"/>
                  </a:schemeClr>
                </a:solidFill>
                <a:latin typeface="Times New Roman" pitchFamily="18" charset="0"/>
                <a:cs typeface="Times New Roman" pitchFamily="18" charset="0"/>
              </a:rPr>
              <a:t>воздремлет</a:t>
            </a:r>
            <a:r>
              <a:rPr lang="ru-RU" sz="4300" b="1" spc="-150" dirty="0">
                <a:solidFill>
                  <a:schemeClr val="tx2">
                    <a:lumMod val="50000"/>
                  </a:schemeClr>
                </a:solidFill>
                <a:latin typeface="Times New Roman" pitchFamily="18" charset="0"/>
                <a:cs typeface="Times New Roman" pitchFamily="18" charset="0"/>
              </a:rPr>
              <a:t> хранящее око Отца,</a:t>
            </a:r>
          </a:p>
          <a:p>
            <a:pPr algn="l">
              <a:lnSpc>
                <a:spcPct val="90000"/>
              </a:lnSpc>
            </a:pPr>
            <a:r>
              <a:rPr lang="ru-RU" sz="4300" b="1" spc="-150" dirty="0">
                <a:solidFill>
                  <a:schemeClr val="tx2">
                    <a:lumMod val="50000"/>
                  </a:schemeClr>
                </a:solidFill>
                <a:latin typeface="Times New Roman" pitchFamily="18" charset="0"/>
                <a:cs typeface="Times New Roman" pitchFamily="18" charset="0"/>
              </a:rPr>
              <a:t>На детей смотрит любящим взглядом.</a:t>
            </a:r>
          </a:p>
          <a:p>
            <a:pPr algn="l">
              <a:lnSpc>
                <a:spcPct val="90000"/>
              </a:lnSpc>
            </a:pPr>
            <a:r>
              <a:rPr lang="ru-RU" sz="4300" b="1" spc="-150" dirty="0">
                <a:solidFill>
                  <a:schemeClr val="tx2">
                    <a:lumMod val="50000"/>
                  </a:schemeClr>
                </a:solidFill>
                <a:latin typeface="Times New Roman" pitchFamily="18" charset="0"/>
                <a:cs typeface="Times New Roman" pitchFamily="18" charset="0"/>
              </a:rPr>
              <a:t>Бог желает вселиться </a:t>
            </a:r>
          </a:p>
          <a:p>
            <a:pPr algn="l">
              <a:lnSpc>
                <a:spcPct val="90000"/>
              </a:lnSpc>
            </a:pPr>
            <a:r>
              <a:rPr lang="ru-RU" sz="4300" b="1" spc="-150" dirty="0">
                <a:solidFill>
                  <a:schemeClr val="tx2">
                    <a:lumMod val="50000"/>
                  </a:schemeClr>
                </a:solidFill>
                <a:latin typeface="Times New Roman" pitchFamily="18" charset="0"/>
                <a:cs typeface="Times New Roman" pitchFamily="18" charset="0"/>
              </a:rPr>
              <a:t>                                в людские сердца,</a:t>
            </a:r>
          </a:p>
          <a:p>
            <a:pPr algn="l">
              <a:lnSpc>
                <a:spcPct val="90000"/>
              </a:lnSpc>
            </a:pPr>
            <a:r>
              <a:rPr lang="ru-RU" sz="4300" b="1" spc="-150" dirty="0">
                <a:solidFill>
                  <a:schemeClr val="tx2">
                    <a:lumMod val="50000"/>
                  </a:schemeClr>
                </a:solidFill>
                <a:latin typeface="Times New Roman" pitchFamily="18" charset="0"/>
                <a:cs typeface="Times New Roman" pitchFamily="18" charset="0"/>
              </a:rPr>
              <a:t>Чтобы с нами навеки быть рядом!</a:t>
            </a:r>
          </a:p>
          <a:p>
            <a:pPr algn="l" defTabSz="685800">
              <a:spcBef>
                <a:spcPts val="1350"/>
              </a:spcBef>
              <a:buClr>
                <a:srgbClr val="595959"/>
              </a:buClr>
            </a:pPr>
            <a:endParaRPr lang="ru-RU" sz="43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514350" y="227036"/>
            <a:ext cx="8337275" cy="469186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На святых небесах,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                          не познавших греха,</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Льются гимны восторга и славы.</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Все планеты и звезды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                             в чудесных хорах</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Славят Бога небесной державы! </a:t>
            </a:r>
          </a:p>
        </p:txBody>
      </p:sp>
    </p:spTree>
    <p:extLst>
      <p:ext uri="{BB962C8B-B14F-4D97-AF65-F5344CB8AC3E}">
        <p14:creationId xmlns:p14="http://schemas.microsoft.com/office/powerpoint/2010/main" val="62235314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1001</TotalTime>
  <Words>134</Words>
  <Application>Microsoft Macintosh PowerPoint</Application>
  <PresentationFormat>Экран (16:9)</PresentationFormat>
  <Paragraphs>29</Paragraphs>
  <Slides>6</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6</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New Roman</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75</cp:revision>
  <dcterms:modified xsi:type="dcterms:W3CDTF">2020-10-15T20:01:55Z</dcterms:modified>
</cp:coreProperties>
</file>