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44" r:id="rId3"/>
    <p:sldId id="1045" r:id="rId4"/>
    <p:sldId id="1046" r:id="rId5"/>
    <p:sldId id="1048" r:id="rId6"/>
    <p:sldId id="1047" r:id="rId7"/>
    <p:sldId id="1049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00" d="100"/>
          <a:sy n="100" d="100"/>
        </p:scale>
        <p:origin x="1384" y="16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1800" y="280968"/>
            <a:ext cx="6204161" cy="321722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7200" b="1" dirty="0">
                <a:solidFill>
                  <a:srgbClr val="02243A"/>
                </a:solidFill>
                <a:latin typeface="Times New Roman" pitchFamily="18" charset="0"/>
                <a:cs typeface="Times New Roman" pitchFamily="18" charset="0"/>
              </a:rPr>
              <a:t>Громко Бога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7200" b="1" dirty="0">
                <a:solidFill>
                  <a:srgbClr val="02243A"/>
                </a:solidFill>
                <a:latin typeface="Times New Roman" pitchFamily="18" charset="0"/>
                <a:cs typeface="Times New Roman" pitchFamily="18" charset="0"/>
              </a:rPr>
              <a:t>прославляйте</a:t>
            </a:r>
            <a:endParaRPr lang="en-US" sz="7200" b="1" dirty="0">
              <a:solidFill>
                <a:srgbClr val="02243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07504" y="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5200" b="1" spc="-15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Громко Бога прославляйте, </a:t>
            </a:r>
          </a:p>
          <a:p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Божьи на земле,</a:t>
            </a:r>
          </a:p>
          <a:p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Стройным хором восклицайте</a:t>
            </a:r>
          </a:p>
          <a:p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любовь Его везде.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5976664" cy="496855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algn="ctr"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Аллилуйя, Аллилуйя,</a:t>
            </a:r>
          </a:p>
          <a:p>
            <a:pPr algn="ctr"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Слава вечная Отцу!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89248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Громко Бога прославляйте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песней чудной на устах,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 Его не забывайте,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явил в Своих сынах.</a:t>
            </a: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5832648" cy="482453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algn="ctr"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Аллилуйя, Аллилуйя,</a:t>
            </a:r>
          </a:p>
          <a:p>
            <a:pPr algn="ctr"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Слава вечная Отцу!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89248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Громко Бога прославляйте</a:t>
            </a:r>
          </a:p>
          <a:p>
            <a:pPr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любовь и благодать.</a:t>
            </a:r>
          </a:p>
          <a:p>
            <a:pPr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 милость возвещайте,</a:t>
            </a:r>
          </a:p>
          <a:p>
            <a:pPr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каждый мог познать.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5832648" cy="482453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algn="ctr"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Аллилуйя, Аллилуйя,</a:t>
            </a:r>
          </a:p>
          <a:p>
            <a:pPr algn="ctr"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Слава вечная Отцу!</a:t>
            </a:r>
          </a:p>
        </p:txBody>
      </p:sp>
    </p:spTree>
    <p:extLst>
      <p:ext uri="{BB962C8B-B14F-4D97-AF65-F5344CB8AC3E}">
        <p14:creationId xmlns:p14="http://schemas.microsoft.com/office/powerpoint/2010/main" val="25273420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8446</TotalTime>
  <Words>82</Words>
  <Application>Microsoft Macintosh PowerPoint</Application>
  <PresentationFormat>Экран (4:3)</PresentationFormat>
  <Paragraphs>32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Natalia Kozakova</cp:lastModifiedBy>
  <cp:revision>229</cp:revision>
  <dcterms:created xsi:type="dcterms:W3CDTF">2016-09-02T12:17:38Z</dcterms:created>
  <dcterms:modified xsi:type="dcterms:W3CDTF">2020-10-15T20:09:28Z</dcterms:modified>
</cp:coreProperties>
</file>