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4" r:id="rId3"/>
    <p:sldId id="1045" r:id="rId4"/>
    <p:sldId id="1046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5288" y="477871"/>
            <a:ext cx="6408712" cy="29511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Господу Богу хвала!</a:t>
            </a:r>
            <a:endParaRPr lang="en-US" sz="66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ctr" defTabSz="685800">
              <a:spcBef>
                <a:spcPts val="1350"/>
              </a:spcBef>
              <a:buClr>
                <a:srgbClr val="595959"/>
              </a:buClr>
            </a:pPr>
            <a:endParaRPr lang="ru-RU" sz="28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Господу Богу хвала!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Дивны Его чудеса!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 Нем сила и победа,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Надежда, свет и жизнь!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О, пусть не смолкает хвала!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algn="ctr" defTabSz="685800">
              <a:spcBef>
                <a:spcPts val="1350"/>
              </a:spcBef>
              <a:buClr>
                <a:srgbClr val="595959"/>
              </a:buClr>
            </a:pPr>
            <a:endParaRPr lang="ru-RU" sz="28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Слава до края земли,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Песнь о нетленной любви!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 Нем милость и спасенье,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 заветах верен Он!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О, пусть не смолкает хвала!</a:t>
            </a:r>
          </a:p>
        </p:txBody>
      </p:sp>
    </p:spTree>
    <p:extLst>
      <p:ext uri="{BB962C8B-B14F-4D97-AF65-F5344CB8AC3E}">
        <p14:creationId xmlns:p14="http://schemas.microsoft.com/office/powerpoint/2010/main" val="340496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3600" b="1" dirty="0">
              <a:solidFill>
                <a:srgbClr val="0D1A2A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 блеске струящихся вод,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 громе и трепете гор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Святой и совершенный,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Великий, вечный Бог!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>
                <a:solidFill>
                  <a:srgbClr val="0D1A2A"/>
                </a:solidFill>
                <a:latin typeface="Arial"/>
                <a:cs typeface="Arial"/>
              </a:rPr>
              <a:t>О, пусть не смолкает хвала!</a:t>
            </a:r>
          </a:p>
        </p:txBody>
      </p:sp>
    </p:spTree>
    <p:extLst>
      <p:ext uri="{BB962C8B-B14F-4D97-AF65-F5344CB8AC3E}">
        <p14:creationId xmlns:p14="http://schemas.microsoft.com/office/powerpoint/2010/main" val="1951283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8414</TotalTime>
  <Words>86</Words>
  <Application>Microsoft Macintosh PowerPoint</Application>
  <PresentationFormat>Экран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227</cp:revision>
  <dcterms:created xsi:type="dcterms:W3CDTF">2016-09-02T12:17:38Z</dcterms:created>
  <dcterms:modified xsi:type="dcterms:W3CDTF">2020-10-15T20:13:20Z</dcterms:modified>
</cp:coreProperties>
</file>