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2" r:id="rId4"/>
    <p:sldId id="270" r:id="rId5"/>
    <p:sldId id="273" r:id="rId6"/>
    <p:sldId id="271"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7309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552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78782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31761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6248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685385" y="423502"/>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За все, Отец, благодарим</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75440" y="332365"/>
            <a:ext cx="9052872"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За всё, Отец, благодарим мы,</a:t>
            </a:r>
          </a:p>
          <a:p>
            <a:pPr algn="l" defTabSz="685800">
              <a:spcBef>
                <a:spcPts val="1350"/>
              </a:spcBef>
              <a:buClr>
                <a:srgbClr val="595959"/>
              </a:buClr>
            </a:pPr>
            <a:r>
              <a:rPr lang="ru-RU" sz="4400" b="1" dirty="0">
                <a:solidFill>
                  <a:schemeClr val="tx1"/>
                </a:solidFill>
                <a:latin typeface="Arial"/>
                <a:ea typeface="+mn-ea"/>
                <a:cs typeface="Arial"/>
              </a:rPr>
              <a:t>За всё, что Ты даёшь, любя.</a:t>
            </a:r>
          </a:p>
          <a:p>
            <a:pPr algn="l" defTabSz="685800">
              <a:spcBef>
                <a:spcPts val="1350"/>
              </a:spcBef>
              <a:buClr>
                <a:srgbClr val="595959"/>
              </a:buClr>
            </a:pPr>
            <a:r>
              <a:rPr lang="ru-RU" sz="4400" b="1" dirty="0">
                <a:solidFill>
                  <a:schemeClr val="tx1"/>
                </a:solidFill>
                <a:latin typeface="Arial"/>
                <a:ea typeface="+mn-ea"/>
                <a:cs typeface="Arial"/>
              </a:rPr>
              <a:t>Твоей рукою мы хранимы,</a:t>
            </a:r>
          </a:p>
          <a:p>
            <a:pPr algn="l" defTabSz="685800">
              <a:spcBef>
                <a:spcPts val="1350"/>
              </a:spcBef>
              <a:buClr>
                <a:srgbClr val="595959"/>
              </a:buClr>
            </a:pPr>
            <a:r>
              <a:rPr lang="ru-RU" sz="4400" b="1" dirty="0">
                <a:solidFill>
                  <a:schemeClr val="tx1"/>
                </a:solidFill>
                <a:latin typeface="Arial"/>
                <a:ea typeface="+mn-ea"/>
                <a:cs typeface="Arial"/>
              </a:rPr>
              <a:t>И нас ведёт рука Твоя.</a:t>
            </a: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16414" y="552450"/>
            <a:ext cx="9132386"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Благодарим за дни благие,</a:t>
            </a:r>
          </a:p>
          <a:p>
            <a:pPr algn="l" defTabSz="685800">
              <a:spcBef>
                <a:spcPts val="1350"/>
              </a:spcBef>
              <a:buClr>
                <a:srgbClr val="595959"/>
              </a:buClr>
            </a:pPr>
            <a:r>
              <a:rPr lang="ru-RU" sz="4400" b="1" dirty="0">
                <a:solidFill>
                  <a:schemeClr val="tx1"/>
                </a:solidFill>
                <a:latin typeface="Arial"/>
                <a:ea typeface="+mn-ea"/>
                <a:cs typeface="Arial"/>
              </a:rPr>
              <a:t>Когда успех венчает нас,</a:t>
            </a:r>
          </a:p>
          <a:p>
            <a:pPr algn="l" defTabSz="685800">
              <a:spcBef>
                <a:spcPts val="1350"/>
              </a:spcBef>
              <a:buClr>
                <a:srgbClr val="595959"/>
              </a:buClr>
            </a:pPr>
            <a:r>
              <a:rPr lang="ru-RU" sz="4400" b="1" dirty="0">
                <a:solidFill>
                  <a:schemeClr val="tx1"/>
                </a:solidFill>
                <a:latin typeface="Arial"/>
                <a:ea typeface="+mn-ea"/>
                <a:cs typeface="Arial"/>
              </a:rPr>
              <a:t>Благодарим и за такие,</a:t>
            </a:r>
          </a:p>
          <a:p>
            <a:pPr algn="l" defTabSz="685800">
              <a:spcBef>
                <a:spcPts val="1350"/>
              </a:spcBef>
              <a:buClr>
                <a:srgbClr val="595959"/>
              </a:buClr>
            </a:pPr>
            <a:r>
              <a:rPr lang="ru-RU" sz="4400" b="1" dirty="0">
                <a:solidFill>
                  <a:schemeClr val="tx1"/>
                </a:solidFill>
                <a:latin typeface="Arial"/>
                <a:ea typeface="+mn-ea"/>
                <a:cs typeface="Arial"/>
              </a:rPr>
              <a:t>Когда рыдаем в скорбный час. </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189193658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95927" y="552450"/>
            <a:ext cx="9357672"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Благодарим за снег и вьюги</a:t>
            </a:r>
          </a:p>
          <a:p>
            <a:pPr algn="l" defTabSz="685800">
              <a:spcBef>
                <a:spcPts val="1350"/>
              </a:spcBef>
              <a:buClr>
                <a:srgbClr val="595959"/>
              </a:buClr>
            </a:pPr>
            <a:r>
              <a:rPr lang="ru-RU" sz="4400" b="1" dirty="0">
                <a:solidFill>
                  <a:schemeClr val="tx1"/>
                </a:solidFill>
                <a:latin typeface="Arial"/>
                <a:ea typeface="+mn-ea"/>
                <a:cs typeface="Arial"/>
              </a:rPr>
              <a:t>Сковали землю зимним сном.</a:t>
            </a:r>
          </a:p>
          <a:p>
            <a:pPr algn="l" defTabSz="685800">
              <a:spcBef>
                <a:spcPts val="1350"/>
              </a:spcBef>
              <a:buClr>
                <a:srgbClr val="595959"/>
              </a:buClr>
            </a:pPr>
            <a:r>
              <a:rPr lang="ru-RU" sz="4400" b="1" dirty="0">
                <a:solidFill>
                  <a:schemeClr val="tx1"/>
                </a:solidFill>
                <a:latin typeface="Arial"/>
                <a:ea typeface="+mn-ea"/>
                <a:cs typeface="Arial"/>
              </a:rPr>
              <a:t>За птиц, они весны подруги,</a:t>
            </a:r>
          </a:p>
          <a:p>
            <a:pPr algn="l" defTabSz="685800">
              <a:spcBef>
                <a:spcPts val="1350"/>
              </a:spcBef>
              <a:buClr>
                <a:srgbClr val="595959"/>
              </a:buClr>
            </a:pPr>
            <a:r>
              <a:rPr lang="ru-RU" sz="4400" b="1" dirty="0">
                <a:solidFill>
                  <a:schemeClr val="tx1"/>
                </a:solidFill>
                <a:latin typeface="Arial"/>
                <a:ea typeface="+mn-ea"/>
                <a:cs typeface="Arial"/>
              </a:rPr>
              <a:t>Когда поют в краю чужом.</a:t>
            </a:r>
          </a:p>
        </p:txBody>
      </p:sp>
    </p:spTree>
    <p:extLst>
      <p:ext uri="{BB962C8B-B14F-4D97-AF65-F5344CB8AC3E}">
        <p14:creationId xmlns:p14="http://schemas.microsoft.com/office/powerpoint/2010/main" val="205900181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410818" y="0"/>
            <a:ext cx="9554817"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Благодарим за юность года,</a:t>
            </a:r>
          </a:p>
          <a:p>
            <a:pPr algn="l" defTabSz="685800">
              <a:spcBef>
                <a:spcPts val="1350"/>
              </a:spcBef>
              <a:buClr>
                <a:srgbClr val="595959"/>
              </a:buClr>
            </a:pPr>
            <a:r>
              <a:rPr lang="ru-RU" sz="4400" b="1" dirty="0">
                <a:solidFill>
                  <a:schemeClr val="tx1"/>
                </a:solidFill>
                <a:latin typeface="Arial"/>
                <a:ea typeface="+mn-ea"/>
                <a:cs typeface="Arial"/>
              </a:rPr>
              <a:t>Что к жизни новой всё зовёт,</a:t>
            </a:r>
          </a:p>
          <a:p>
            <a:pPr algn="l" defTabSz="685800">
              <a:spcBef>
                <a:spcPts val="1350"/>
              </a:spcBef>
              <a:buClr>
                <a:srgbClr val="595959"/>
              </a:buClr>
            </a:pPr>
            <a:r>
              <a:rPr lang="ru-RU" sz="4400" b="1" dirty="0">
                <a:solidFill>
                  <a:schemeClr val="tx1"/>
                </a:solidFill>
                <a:latin typeface="Arial"/>
                <a:ea typeface="+mn-ea"/>
                <a:cs typeface="Arial"/>
              </a:rPr>
              <a:t>Когда, проснувшись, </a:t>
            </a:r>
          </a:p>
          <a:p>
            <a:pPr algn="l" defTabSz="685800">
              <a:spcBef>
                <a:spcPts val="1350"/>
              </a:spcBef>
              <a:buClr>
                <a:srgbClr val="595959"/>
              </a:buClr>
            </a:pPr>
            <a:r>
              <a:rPr lang="ru-RU" sz="4400" b="1" dirty="0">
                <a:solidFill>
                  <a:schemeClr val="tx1"/>
                </a:solidFill>
                <a:latin typeface="Arial"/>
                <a:ea typeface="+mn-ea"/>
                <a:cs typeface="Arial"/>
              </a:rPr>
              <a:t>Вся природа,</a:t>
            </a:r>
          </a:p>
          <a:p>
            <a:pPr algn="l" defTabSz="685800">
              <a:spcBef>
                <a:spcPts val="1350"/>
              </a:spcBef>
              <a:buClr>
                <a:srgbClr val="595959"/>
              </a:buClr>
            </a:pPr>
            <a:r>
              <a:rPr lang="ru-RU" sz="4400" b="1" dirty="0">
                <a:solidFill>
                  <a:schemeClr val="tx1"/>
                </a:solidFill>
                <a:latin typeface="Arial"/>
                <a:ea typeface="+mn-ea"/>
                <a:cs typeface="Arial"/>
              </a:rPr>
              <a:t>Весной согретая, цветёт.</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369016521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303162" y="101876"/>
            <a:ext cx="1000702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Благодарим за дар спасенья</a:t>
            </a:r>
          </a:p>
          <a:p>
            <a:pPr algn="l" defTabSz="685800">
              <a:spcBef>
                <a:spcPts val="1350"/>
              </a:spcBef>
              <a:buClr>
                <a:srgbClr val="595959"/>
              </a:buClr>
            </a:pPr>
            <a:r>
              <a:rPr lang="ru-RU" sz="4400" b="1" dirty="0">
                <a:solidFill>
                  <a:schemeClr val="tx1"/>
                </a:solidFill>
                <a:latin typeface="Arial"/>
                <a:ea typeface="+mn-ea"/>
                <a:cs typeface="Arial"/>
              </a:rPr>
              <a:t>От вечной смерти Ты нас спас.</a:t>
            </a:r>
          </a:p>
          <a:p>
            <a:pPr algn="l" defTabSz="685800">
              <a:spcBef>
                <a:spcPts val="1350"/>
              </a:spcBef>
              <a:buClr>
                <a:srgbClr val="595959"/>
              </a:buClr>
            </a:pPr>
            <a:r>
              <a:rPr lang="ru-RU" sz="4400" b="1" dirty="0">
                <a:solidFill>
                  <a:schemeClr val="tx1"/>
                </a:solidFill>
                <a:latin typeface="Arial"/>
                <a:ea typeface="+mn-ea"/>
                <a:cs typeface="Arial"/>
              </a:rPr>
              <a:t>Бесценной жертвой </a:t>
            </a:r>
          </a:p>
          <a:p>
            <a:pPr algn="l" defTabSz="685800">
              <a:spcBef>
                <a:spcPts val="1350"/>
              </a:spcBef>
              <a:buClr>
                <a:srgbClr val="595959"/>
              </a:buClr>
            </a:pPr>
            <a:r>
              <a:rPr lang="ru-RU" sz="4400" b="1" dirty="0">
                <a:solidFill>
                  <a:schemeClr val="tx1"/>
                </a:solidFill>
                <a:latin typeface="Arial"/>
                <a:ea typeface="+mn-ea"/>
                <a:cs typeface="Arial"/>
              </a:rPr>
              <a:t>Примиренья</a:t>
            </a:r>
          </a:p>
          <a:p>
            <a:pPr algn="l" defTabSz="685800">
              <a:spcBef>
                <a:spcPts val="1350"/>
              </a:spcBef>
              <a:buClr>
                <a:srgbClr val="595959"/>
              </a:buClr>
            </a:pPr>
            <a:r>
              <a:rPr lang="ru-RU" sz="4400" b="1" dirty="0">
                <a:solidFill>
                  <a:schemeClr val="tx1"/>
                </a:solidFill>
                <a:latin typeface="Arial"/>
                <a:ea typeface="+mn-ea"/>
                <a:cs typeface="Arial"/>
              </a:rPr>
              <a:t>Ты искупил и принял нас.</a:t>
            </a:r>
          </a:p>
        </p:txBody>
      </p:sp>
    </p:spTree>
    <p:extLst>
      <p:ext uri="{BB962C8B-B14F-4D97-AF65-F5344CB8AC3E}">
        <p14:creationId xmlns:p14="http://schemas.microsoft.com/office/powerpoint/2010/main" val="57157416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594710" y="107078"/>
            <a:ext cx="9768490"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Ты вновь открыл </a:t>
            </a:r>
          </a:p>
          <a:p>
            <a:pPr algn="l" defTabSz="685800">
              <a:spcBef>
                <a:spcPts val="1350"/>
              </a:spcBef>
              <a:buClr>
                <a:srgbClr val="595959"/>
              </a:buClr>
            </a:pPr>
            <a:r>
              <a:rPr lang="ru-RU" sz="4400" b="1" dirty="0">
                <a:solidFill>
                  <a:schemeClr val="tx1"/>
                </a:solidFill>
                <a:latin typeface="Arial"/>
                <a:ea typeface="+mn-ea"/>
                <a:cs typeface="Arial"/>
              </a:rPr>
              <a:t>Врата нам рая,</a:t>
            </a:r>
          </a:p>
          <a:p>
            <a:pPr algn="l" defTabSz="685800">
              <a:spcBef>
                <a:spcPts val="1350"/>
              </a:spcBef>
              <a:buClr>
                <a:srgbClr val="595959"/>
              </a:buClr>
            </a:pPr>
            <a:r>
              <a:rPr lang="ru-RU" sz="4400" b="1" dirty="0">
                <a:solidFill>
                  <a:schemeClr val="tx1"/>
                </a:solidFill>
                <a:latin typeface="Arial"/>
                <a:ea typeface="+mn-ea"/>
                <a:cs typeface="Arial"/>
              </a:rPr>
              <a:t>Надежду вновь нам обновил.</a:t>
            </a:r>
          </a:p>
          <a:p>
            <a:pPr algn="l" defTabSz="685800">
              <a:spcBef>
                <a:spcPts val="1350"/>
              </a:spcBef>
              <a:buClr>
                <a:srgbClr val="595959"/>
              </a:buClr>
            </a:pPr>
            <a:r>
              <a:rPr lang="ru-RU" sz="4400" b="1" dirty="0">
                <a:solidFill>
                  <a:schemeClr val="tx1"/>
                </a:solidFill>
                <a:latin typeface="Arial"/>
                <a:ea typeface="+mn-ea"/>
                <a:cs typeface="Arial"/>
              </a:rPr>
              <a:t>Ты, за погибших умирая,</a:t>
            </a:r>
          </a:p>
          <a:p>
            <a:pPr algn="l" defTabSz="685800">
              <a:spcBef>
                <a:spcPts val="1350"/>
              </a:spcBef>
              <a:buClr>
                <a:srgbClr val="595959"/>
              </a:buClr>
            </a:pPr>
            <a:r>
              <a:rPr lang="ru-RU" sz="4400" b="1" dirty="0">
                <a:solidFill>
                  <a:schemeClr val="tx1"/>
                </a:solidFill>
                <a:latin typeface="Arial"/>
                <a:ea typeface="+mn-ea"/>
                <a:cs typeface="Arial"/>
              </a:rPr>
              <a:t>Нас к новой жизни возродил.</a:t>
            </a:r>
            <a:endParaRPr lang="ru-RU" sz="4400" b="1" dirty="0">
              <a:solidFill>
                <a:schemeClr val="tx1"/>
              </a:solidFill>
              <a:latin typeface="Arial"/>
              <a:cs typeface="Arial"/>
            </a:endParaRPr>
          </a:p>
        </p:txBody>
      </p:sp>
    </p:spTree>
    <p:extLst>
      <p:ext uri="{BB962C8B-B14F-4D97-AF65-F5344CB8AC3E}">
        <p14:creationId xmlns:p14="http://schemas.microsoft.com/office/powerpoint/2010/main" val="235405769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1000</TotalTime>
  <Words>146</Words>
  <Application>Microsoft Macintosh PowerPoint</Application>
  <PresentationFormat>Экран (16:9)</PresentationFormat>
  <Paragraphs>28</Paragraphs>
  <Slides>7</Slides>
  <Notes>7</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7</vt:i4>
      </vt:variant>
    </vt:vector>
  </HeadingPairs>
  <TitlesOfParts>
    <vt:vector size="18"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76</cp:revision>
  <dcterms:modified xsi:type="dcterms:W3CDTF">2020-10-15T20:30:35Z</dcterms:modified>
</cp:coreProperties>
</file>