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5" r:id="rId4"/>
    <p:sldId id="1046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970365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зимы, </a:t>
            </a:r>
          </a:p>
          <a:p>
            <a:pPr algn="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холода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зимы, 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холода, бури и вьюги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Снова дыханьем повеяло Теплого юга.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мое снова 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Весельем полно,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Радостью нашего Друга.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 поют, 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 в небесах поднимаясь,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воздухе синем, 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лазури бездонной купаясь.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ли молчать, 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хвалу не воздать,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Его вспоминая?</a:t>
            </a:r>
          </a:p>
        </p:txBody>
      </p:sp>
    </p:spTree>
    <p:extLst>
      <p:ext uri="{BB962C8B-B14F-4D97-AF65-F5344CB8AC3E}">
        <p14:creationId xmlns:p14="http://schemas.microsoft.com/office/powerpoint/2010/main" val="322889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Чудна природа, что Ты Сотворил Своим Словом,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Горы, долины под светлым Зелёным покровом,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Прелесть весны </a:t>
            </a:r>
          </a:p>
          <a:p>
            <a:pPr>
              <a:lnSpc>
                <a:spcPct val="90000"/>
              </a:lnSpc>
            </a:pPr>
            <a:r>
              <a:rPr lang="ru-RU" sz="47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Шлёт </a:t>
            </a: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золотые мне сны</a:t>
            </a:r>
          </a:p>
          <a:p>
            <a:pPr>
              <a:lnSpc>
                <a:spcPct val="90000"/>
              </a:lnSpc>
            </a:pPr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жизни на небе новом.</a:t>
            </a:r>
          </a:p>
        </p:txBody>
      </p:sp>
    </p:spTree>
    <p:extLst>
      <p:ext uri="{BB962C8B-B14F-4D97-AF65-F5344CB8AC3E}">
        <p14:creationId xmlns:p14="http://schemas.microsoft.com/office/powerpoint/2010/main" val="57036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8416</TotalTime>
  <Words>90</Words>
  <Application>Microsoft Macintosh PowerPoint</Application>
  <PresentationFormat>Экран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227</cp:revision>
  <dcterms:created xsi:type="dcterms:W3CDTF">2016-09-02T12:17:38Z</dcterms:created>
  <dcterms:modified xsi:type="dcterms:W3CDTF">2020-10-15T20:32:20Z</dcterms:modified>
</cp:coreProperties>
</file>