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8" r:id="rId3"/>
    <p:sldId id="270" r:id="rId4"/>
    <p:sldId id="271"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3964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0710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522439" y="487938"/>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После зимы, после холода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b="1" dirty="0">
                <a:solidFill>
                  <a:schemeClr val="tx1"/>
                </a:solidFill>
                <a:latin typeface="Arial"/>
                <a:ea typeface="+mn-ea"/>
                <a:cs typeface="Arial"/>
              </a:rPr>
              <a:t>После зимы, после Холода, бури и вьюги</a:t>
            </a:r>
          </a:p>
          <a:p>
            <a:pPr algn="l" defTabSz="685800">
              <a:spcBef>
                <a:spcPts val="1350"/>
              </a:spcBef>
              <a:buClr>
                <a:srgbClr val="595959"/>
              </a:buClr>
            </a:pPr>
            <a:r>
              <a:rPr lang="ru-RU" sz="3000" b="1" dirty="0">
                <a:solidFill>
                  <a:schemeClr val="tx1"/>
                </a:solidFill>
                <a:latin typeface="Arial"/>
                <a:ea typeface="+mn-ea"/>
                <a:cs typeface="Arial"/>
              </a:rPr>
              <a:t>Снова дыханьем Повеяло теплого юга.</a:t>
            </a:r>
          </a:p>
          <a:p>
            <a:pPr algn="l" defTabSz="685800">
              <a:spcBef>
                <a:spcPts val="1350"/>
              </a:spcBef>
              <a:buClr>
                <a:srgbClr val="595959"/>
              </a:buClr>
            </a:pPr>
            <a:r>
              <a:rPr lang="ru-RU" sz="3000" b="1" dirty="0">
                <a:solidFill>
                  <a:schemeClr val="tx1"/>
                </a:solidFill>
                <a:latin typeface="Arial"/>
                <a:ea typeface="+mn-ea"/>
                <a:cs typeface="Arial"/>
              </a:rPr>
              <a:t>Сердце мое снова Весельем полно,</a:t>
            </a:r>
          </a:p>
          <a:p>
            <a:pPr algn="l" defTabSz="685800">
              <a:spcBef>
                <a:spcPts val="1350"/>
              </a:spcBef>
              <a:buClr>
                <a:srgbClr val="595959"/>
              </a:buClr>
            </a:pPr>
            <a:r>
              <a:rPr lang="ru-RU" sz="3000" b="1" dirty="0">
                <a:solidFill>
                  <a:schemeClr val="tx1"/>
                </a:solidFill>
                <a:latin typeface="Arial"/>
                <a:ea typeface="+mn-ea"/>
                <a:cs typeface="Arial"/>
              </a:rPr>
              <a:t>Радостью нашего Друга.</a:t>
            </a:r>
            <a:endParaRPr lang="ru-RU" sz="3000"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552965" y="405550"/>
            <a:ext cx="5634706" cy="433240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Птицы поют, высоко в Небесах поднимаясь,</a:t>
            </a:r>
          </a:p>
          <a:p>
            <a:pPr algn="l" defTabSz="685800">
              <a:spcBef>
                <a:spcPts val="1350"/>
              </a:spcBef>
              <a:buClr>
                <a:srgbClr val="595959"/>
              </a:buClr>
            </a:pPr>
            <a:r>
              <a:rPr lang="ru-RU" sz="2800" b="1" dirty="0">
                <a:solidFill>
                  <a:schemeClr val="tx1"/>
                </a:solidFill>
                <a:latin typeface="Arial"/>
                <a:ea typeface="+mn-ea"/>
                <a:cs typeface="Arial"/>
              </a:rPr>
              <a:t>В воздухе синем, в лазури Бездонной купаясь.</a:t>
            </a:r>
          </a:p>
          <a:p>
            <a:pPr algn="l" defTabSz="685800">
              <a:spcBef>
                <a:spcPts val="1350"/>
              </a:spcBef>
              <a:buClr>
                <a:srgbClr val="595959"/>
              </a:buClr>
            </a:pPr>
            <a:r>
              <a:rPr lang="ru-RU" sz="2800" b="1" dirty="0">
                <a:solidFill>
                  <a:schemeClr val="tx1"/>
                </a:solidFill>
                <a:latin typeface="Arial"/>
                <a:ea typeface="+mn-ea"/>
                <a:cs typeface="Arial"/>
              </a:rPr>
              <a:t>Мне ли молчать, </a:t>
            </a:r>
          </a:p>
          <a:p>
            <a:pPr algn="l" defTabSz="685800">
              <a:spcBef>
                <a:spcPts val="1350"/>
              </a:spcBef>
              <a:buClr>
                <a:srgbClr val="595959"/>
              </a:buClr>
            </a:pPr>
            <a:r>
              <a:rPr lang="ru-RU" sz="2800" b="1" dirty="0">
                <a:solidFill>
                  <a:schemeClr val="tx1"/>
                </a:solidFill>
                <a:latin typeface="Arial"/>
                <a:ea typeface="+mn-ea"/>
                <a:cs typeface="Arial"/>
              </a:rPr>
              <a:t>Богу хвалу не воздать,</a:t>
            </a:r>
          </a:p>
          <a:p>
            <a:pPr algn="l" defTabSz="685800">
              <a:spcBef>
                <a:spcPts val="1350"/>
              </a:spcBef>
              <a:buClr>
                <a:srgbClr val="595959"/>
              </a:buClr>
            </a:pPr>
            <a:r>
              <a:rPr lang="ru-RU" sz="2800" b="1" dirty="0">
                <a:solidFill>
                  <a:schemeClr val="tx1"/>
                </a:solidFill>
                <a:latin typeface="Arial"/>
                <a:ea typeface="+mn-ea"/>
                <a:cs typeface="Arial"/>
              </a:rPr>
              <a:t>Милость Его вспоминая?</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83914536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5775567"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Чудна природа, что Ты сотворил Своим Словом,</a:t>
            </a:r>
          </a:p>
          <a:p>
            <a:pPr algn="l" defTabSz="685800">
              <a:spcBef>
                <a:spcPts val="1350"/>
              </a:spcBef>
              <a:buClr>
                <a:srgbClr val="595959"/>
              </a:buClr>
            </a:pPr>
            <a:r>
              <a:rPr lang="ru-RU" sz="2800" b="1" dirty="0">
                <a:solidFill>
                  <a:schemeClr val="tx1"/>
                </a:solidFill>
                <a:latin typeface="Arial"/>
                <a:ea typeface="+mn-ea"/>
                <a:cs typeface="Arial"/>
              </a:rPr>
              <a:t>Горы, долины под светлым зелёным покровом,</a:t>
            </a:r>
          </a:p>
          <a:p>
            <a:pPr algn="l" defTabSz="685800">
              <a:spcBef>
                <a:spcPts val="1350"/>
              </a:spcBef>
              <a:buClr>
                <a:srgbClr val="595959"/>
              </a:buClr>
            </a:pPr>
            <a:r>
              <a:rPr lang="ru-RU" sz="2800" b="1" dirty="0">
                <a:solidFill>
                  <a:schemeClr val="tx1"/>
                </a:solidFill>
                <a:latin typeface="Arial"/>
                <a:ea typeface="+mn-ea"/>
                <a:cs typeface="Arial"/>
              </a:rPr>
              <a:t>Прелесть весны шлёт золотые мне сны</a:t>
            </a:r>
          </a:p>
          <a:p>
            <a:pPr algn="l" defTabSz="685800">
              <a:spcBef>
                <a:spcPts val="1350"/>
              </a:spcBef>
              <a:buClr>
                <a:srgbClr val="595959"/>
              </a:buClr>
            </a:pPr>
            <a:r>
              <a:rPr lang="ru-RU" sz="2800" b="1" dirty="0">
                <a:solidFill>
                  <a:schemeClr val="tx1"/>
                </a:solidFill>
                <a:latin typeface="Arial"/>
                <a:ea typeface="+mn-ea"/>
                <a:cs typeface="Arial"/>
              </a:rPr>
              <a:t>О жизни на небе новом.</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3167527020"/>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1011</TotalTime>
  <Words>89</Words>
  <Application>Microsoft Macintosh PowerPoint</Application>
  <PresentationFormat>Экран (16:9)</PresentationFormat>
  <Paragraphs>14</Paragraphs>
  <Slides>4</Slides>
  <Notes>4</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4</vt:i4>
      </vt:variant>
    </vt:vector>
  </HeadingPairs>
  <TitlesOfParts>
    <vt:vector size="15"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2020-10-15T20:34:17Z</dcterms:modified>
</cp:coreProperties>
</file>