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70" r:id="rId3"/>
    <p:sldId id="271" r:id="rId4"/>
    <p:sldId id="267" r:id="rId5"/>
    <p:sldId id="272"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8927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37031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4442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481137" y="1546955"/>
            <a:ext cx="7251218"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buNone/>
              <a:defRPr sz="11100" b="1" i="0">
                <a:solidFill>
                  <a:srgbClr val="FEBF2E"/>
                </a:solidFill>
                <a:latin typeface="Calibri"/>
                <a:ea typeface="Calibri"/>
                <a:cs typeface="Calibri"/>
                <a:sym typeface="Calibri"/>
              </a:defRPr>
            </a:pPr>
            <a:r>
              <a:rPr lang="bg-BG" sz="5400" b="1" dirty="0">
                <a:solidFill>
                  <a:srgbClr val="002060"/>
                </a:solidFill>
                <a:latin typeface="Arial" panose="020B0604020202020204" pitchFamily="34" charset="0"/>
                <a:ea typeface="Calibri"/>
                <a:cs typeface="Arial" panose="020B0604020202020204" pitchFamily="34" charset="0"/>
                <a:sym typeface="Calibri"/>
              </a:rPr>
              <a:t>Да, Бог был благ</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410818" y="227036"/>
            <a:ext cx="8547652"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Да, Бог был благ! </a:t>
            </a:r>
          </a:p>
          <a:p>
            <a:pPr algn="l" defTabSz="685800">
              <a:spcBef>
                <a:spcPts val="1350"/>
              </a:spcBef>
              <a:buClr>
                <a:srgbClr val="595959"/>
              </a:buClr>
            </a:pPr>
            <a:r>
              <a:rPr lang="ru-RU" sz="3600" b="1" dirty="0">
                <a:solidFill>
                  <a:schemeClr val="tx1"/>
                </a:solidFill>
                <a:latin typeface="Arial"/>
                <a:ea typeface="+mn-ea"/>
                <a:cs typeface="Arial"/>
              </a:rPr>
              <a:t>Всегда любовь Господня</a:t>
            </a:r>
          </a:p>
          <a:p>
            <a:pPr algn="l" defTabSz="685800">
              <a:spcBef>
                <a:spcPts val="1350"/>
              </a:spcBef>
              <a:buClr>
                <a:srgbClr val="595959"/>
              </a:buClr>
            </a:pPr>
            <a:r>
              <a:rPr lang="ru-RU" sz="3600" b="1" dirty="0">
                <a:solidFill>
                  <a:schemeClr val="tx1"/>
                </a:solidFill>
                <a:latin typeface="Arial"/>
                <a:ea typeface="+mn-ea"/>
                <a:cs typeface="Arial"/>
              </a:rPr>
              <a:t>Хранила нас и в этот прошлый год.</a:t>
            </a:r>
          </a:p>
          <a:p>
            <a:pPr algn="l" defTabSz="685800">
              <a:spcBef>
                <a:spcPts val="1350"/>
              </a:spcBef>
              <a:buClr>
                <a:srgbClr val="595959"/>
              </a:buClr>
            </a:pPr>
            <a:r>
              <a:rPr lang="ru-RU" sz="3600" b="1" dirty="0">
                <a:solidFill>
                  <a:schemeClr val="tx1"/>
                </a:solidFill>
                <a:latin typeface="Arial"/>
                <a:ea typeface="+mn-ea"/>
                <a:cs typeface="Arial"/>
              </a:rPr>
              <a:t>«Да, Бог есть благ!» – </a:t>
            </a:r>
          </a:p>
          <a:p>
            <a:pPr algn="l" defTabSz="685800">
              <a:spcBef>
                <a:spcPts val="1350"/>
              </a:spcBef>
              <a:buClr>
                <a:srgbClr val="595959"/>
              </a:buClr>
            </a:pPr>
            <a:r>
              <a:rPr lang="ru-RU" sz="3600" b="1" dirty="0">
                <a:solidFill>
                  <a:schemeClr val="tx1"/>
                </a:solidFill>
                <a:latin typeface="Arial"/>
                <a:ea typeface="+mn-ea"/>
                <a:cs typeface="Arial"/>
              </a:rPr>
              <a:t>скажу я и сегодня;</a:t>
            </a:r>
          </a:p>
          <a:p>
            <a:pPr algn="l" defTabSz="685800">
              <a:spcBef>
                <a:spcPts val="1350"/>
              </a:spcBef>
              <a:buClr>
                <a:srgbClr val="595959"/>
              </a:buClr>
            </a:pPr>
            <a:r>
              <a:rPr lang="ru-RU" sz="3600" b="1" dirty="0">
                <a:solidFill>
                  <a:schemeClr val="tx1"/>
                </a:solidFill>
                <a:latin typeface="Arial"/>
                <a:ea typeface="+mn-ea"/>
                <a:cs typeface="Arial"/>
              </a:rPr>
              <a:t>Возьмусь за дело смело, без забот.</a:t>
            </a:r>
          </a:p>
        </p:txBody>
      </p:sp>
    </p:spTree>
    <p:extLst>
      <p:ext uri="{BB962C8B-B14F-4D97-AF65-F5344CB8AC3E}">
        <p14:creationId xmlns:p14="http://schemas.microsoft.com/office/powerpoint/2010/main" val="231506790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98783" y="713478"/>
            <a:ext cx="8832199" cy="4044052"/>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Так год за годом на земле проходит,</a:t>
            </a:r>
          </a:p>
          <a:p>
            <a:pPr algn="l" defTabSz="685800">
              <a:spcBef>
                <a:spcPts val="1350"/>
              </a:spcBef>
              <a:buClr>
                <a:srgbClr val="595959"/>
              </a:buClr>
            </a:pPr>
            <a:r>
              <a:rPr lang="ru-RU" sz="3600" b="1" dirty="0">
                <a:solidFill>
                  <a:schemeClr val="tx1"/>
                </a:solidFill>
                <a:latin typeface="Arial"/>
                <a:ea typeface="+mn-ea"/>
                <a:cs typeface="Arial"/>
              </a:rPr>
              <a:t>И вечность мне награду принесёт;</a:t>
            </a:r>
          </a:p>
          <a:p>
            <a:pPr algn="l" defTabSz="685800">
              <a:spcBef>
                <a:spcPts val="1350"/>
              </a:spcBef>
              <a:buClr>
                <a:srgbClr val="595959"/>
              </a:buClr>
            </a:pPr>
            <a:r>
              <a:rPr lang="ru-RU" sz="3600" b="1" dirty="0">
                <a:solidFill>
                  <a:schemeClr val="tx1"/>
                </a:solidFill>
                <a:latin typeface="Arial"/>
                <a:ea typeface="+mn-ea"/>
                <a:cs typeface="Arial"/>
              </a:rPr>
              <a:t>Блажен, кто здесь спасение находит, - </a:t>
            </a:r>
          </a:p>
          <a:p>
            <a:pPr algn="l" defTabSz="685800">
              <a:spcBef>
                <a:spcPts val="1350"/>
              </a:spcBef>
              <a:buClr>
                <a:srgbClr val="595959"/>
              </a:buClr>
            </a:pPr>
            <a:r>
              <a:rPr lang="ru-RU" sz="3600" b="1" dirty="0">
                <a:solidFill>
                  <a:schemeClr val="tx1"/>
                </a:solidFill>
                <a:latin typeface="Arial"/>
                <a:ea typeface="+mn-ea"/>
                <a:cs typeface="Arial"/>
              </a:rPr>
              <a:t>Тот со Христом </a:t>
            </a:r>
          </a:p>
          <a:p>
            <a:pPr algn="l" defTabSz="685800">
              <a:spcBef>
                <a:spcPts val="1350"/>
              </a:spcBef>
              <a:buClr>
                <a:srgbClr val="595959"/>
              </a:buClr>
            </a:pPr>
            <a:r>
              <a:rPr lang="ru-RU" sz="3600" b="1" dirty="0">
                <a:solidFill>
                  <a:schemeClr val="tx1"/>
                </a:solidFill>
                <a:latin typeface="Arial"/>
                <a:ea typeface="+mn-ea"/>
                <a:cs typeface="Arial"/>
              </a:rPr>
              <a:t>                     в жизнь вечную войдёт.</a:t>
            </a:r>
          </a:p>
          <a:p>
            <a:pPr algn="l" defTabSz="685800">
              <a:spcBef>
                <a:spcPts val="1350"/>
              </a:spcBef>
              <a:buClr>
                <a:srgbClr val="595959"/>
              </a:buClr>
            </a:pPr>
            <a:endParaRPr lang="ru-RU" sz="2600" b="1" dirty="0">
              <a:solidFill>
                <a:schemeClr val="tx1"/>
              </a:solidFill>
              <a:latin typeface="Arial"/>
              <a:cs typeface="Arial"/>
            </a:endParaRPr>
          </a:p>
        </p:txBody>
      </p:sp>
    </p:spTree>
    <p:extLst>
      <p:ext uri="{BB962C8B-B14F-4D97-AF65-F5344CB8AC3E}">
        <p14:creationId xmlns:p14="http://schemas.microsoft.com/office/powerpoint/2010/main" val="250931240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05783" y="357809"/>
            <a:ext cx="8938217" cy="406710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Тот Бог благой дарует мне надежду,</a:t>
            </a:r>
          </a:p>
          <a:p>
            <a:pPr algn="l" defTabSz="685800">
              <a:spcBef>
                <a:spcPts val="1350"/>
              </a:spcBef>
              <a:buClr>
                <a:srgbClr val="595959"/>
              </a:buClr>
            </a:pPr>
            <a:r>
              <a:rPr lang="ru-RU" sz="3600" b="1" dirty="0">
                <a:solidFill>
                  <a:schemeClr val="tx1"/>
                </a:solidFill>
                <a:latin typeface="Arial"/>
                <a:ea typeface="+mn-ea"/>
                <a:cs typeface="Arial"/>
              </a:rPr>
              <a:t>Пока живу еще на сей земле,</a:t>
            </a:r>
          </a:p>
          <a:p>
            <a:pPr algn="l" defTabSz="685800">
              <a:spcBef>
                <a:spcPts val="1350"/>
              </a:spcBef>
              <a:buClr>
                <a:srgbClr val="595959"/>
              </a:buClr>
            </a:pPr>
            <a:r>
              <a:rPr lang="ru-RU" sz="3600" b="1" dirty="0">
                <a:solidFill>
                  <a:schemeClr val="tx1"/>
                </a:solidFill>
                <a:latin typeface="Arial"/>
                <a:ea typeface="+mn-ea"/>
                <a:cs typeface="Arial"/>
              </a:rPr>
              <a:t>Чтоб не блуждал </a:t>
            </a:r>
          </a:p>
          <a:p>
            <a:pPr algn="l" defTabSz="685800">
              <a:spcBef>
                <a:spcPts val="1350"/>
              </a:spcBef>
              <a:buClr>
                <a:srgbClr val="595959"/>
              </a:buClr>
            </a:pPr>
            <a:r>
              <a:rPr lang="ru-RU" sz="3600" b="1" dirty="0">
                <a:solidFill>
                  <a:schemeClr val="tx1"/>
                </a:solidFill>
                <a:latin typeface="Arial"/>
                <a:ea typeface="+mn-ea"/>
                <a:cs typeface="Arial"/>
              </a:rPr>
              <a:t>Я в мире сём невеждой;</a:t>
            </a:r>
          </a:p>
          <a:p>
            <a:pPr algn="l" defTabSz="685800">
              <a:spcBef>
                <a:spcPts val="1350"/>
              </a:spcBef>
              <a:buClr>
                <a:srgbClr val="595959"/>
              </a:buClr>
            </a:pPr>
            <a:r>
              <a:rPr lang="ru-RU" sz="3600" b="1" dirty="0">
                <a:solidFill>
                  <a:schemeClr val="tx1"/>
                </a:solidFill>
                <a:latin typeface="Arial"/>
                <a:ea typeface="+mn-ea"/>
                <a:cs typeface="Arial"/>
              </a:rPr>
              <a:t>Он добрый Пастырь и </a:t>
            </a:r>
          </a:p>
          <a:p>
            <a:pPr algn="l" defTabSz="685800">
              <a:spcBef>
                <a:spcPts val="1350"/>
              </a:spcBef>
              <a:buClr>
                <a:srgbClr val="595959"/>
              </a:buClr>
            </a:pPr>
            <a:r>
              <a:rPr lang="ru-RU" sz="3600" b="1" dirty="0">
                <a:solidFill>
                  <a:schemeClr val="tx1"/>
                </a:solidFill>
                <a:latin typeface="Arial"/>
                <a:ea typeface="+mn-ea"/>
                <a:cs typeface="Arial"/>
              </a:rPr>
              <a:t>                                Друг верный мне.</a:t>
            </a:r>
          </a:p>
          <a:p>
            <a:pPr algn="l" defTabSz="685800">
              <a:spcBef>
                <a:spcPts val="1350"/>
              </a:spcBef>
              <a:buClr>
                <a:srgbClr val="595959"/>
              </a:buClr>
            </a:pPr>
            <a:endParaRPr lang="ru-RU" sz="26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397566" y="552450"/>
            <a:ext cx="8235852"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Всю жизнь свою Ему я доверяю,</a:t>
            </a:r>
          </a:p>
          <a:p>
            <a:pPr algn="l" defTabSz="685800">
              <a:spcBef>
                <a:spcPts val="1350"/>
              </a:spcBef>
              <a:buClr>
                <a:srgbClr val="595959"/>
              </a:buClr>
            </a:pPr>
            <a:r>
              <a:rPr lang="ru-RU" sz="3600" b="1" dirty="0">
                <a:solidFill>
                  <a:schemeClr val="tx1"/>
                </a:solidFill>
                <a:latin typeface="Arial"/>
                <a:ea typeface="+mn-ea"/>
                <a:cs typeface="Arial"/>
              </a:rPr>
              <a:t>Пусть Он ведет меня Своей рукой,</a:t>
            </a:r>
          </a:p>
          <a:p>
            <a:pPr algn="l" defTabSz="685800">
              <a:spcBef>
                <a:spcPts val="1350"/>
              </a:spcBef>
              <a:buClr>
                <a:srgbClr val="595959"/>
              </a:buClr>
            </a:pPr>
            <a:r>
              <a:rPr lang="ru-RU" sz="3600" b="1" dirty="0">
                <a:solidFill>
                  <a:schemeClr val="tx1"/>
                </a:solidFill>
                <a:latin typeface="Arial"/>
                <a:ea typeface="+mn-ea"/>
                <a:cs typeface="Arial"/>
              </a:rPr>
              <a:t>И свой усталый взор я устремляю</a:t>
            </a:r>
          </a:p>
          <a:p>
            <a:pPr algn="l" defTabSz="685800">
              <a:spcBef>
                <a:spcPts val="1350"/>
              </a:spcBef>
              <a:buClr>
                <a:srgbClr val="595959"/>
              </a:buClr>
            </a:pPr>
            <a:r>
              <a:rPr lang="ru-RU" sz="3600" b="1" dirty="0">
                <a:solidFill>
                  <a:schemeClr val="tx1"/>
                </a:solidFill>
                <a:latin typeface="Arial"/>
                <a:ea typeface="+mn-ea"/>
                <a:cs typeface="Arial"/>
              </a:rPr>
              <a:t>Туда, где жизнь, спасенье и покой.</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625760055"/>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987</TotalTime>
  <Words>135</Words>
  <Application>Microsoft Macintosh PowerPoint</Application>
  <PresentationFormat>Экран (16:9)</PresentationFormat>
  <Paragraphs>22</Paragraphs>
  <Slides>5</Slides>
  <Notes>5</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5</vt:i4>
      </vt:variant>
    </vt:vector>
  </HeadingPairs>
  <TitlesOfParts>
    <vt:vector size="16"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2020-10-15T20:38:45Z</dcterms:modified>
</cp:coreProperties>
</file>