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5" r:id="rId2"/>
    <p:sldId id="268" r:id="rId3"/>
    <p:sldId id="271" r:id="rId4"/>
    <p:sldId id="267" r:id="rId5"/>
    <p:sldId id="269" r:id="rId6"/>
    <p:sldId id="272" r:id="rId7"/>
    <p:sldId id="276" r:id="rId8"/>
    <p:sldId id="270" r:id="rId9"/>
    <p:sldId id="274" r:id="rId10"/>
    <p:sldId id="275" r:id="rId1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32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482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33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85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49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6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2180355" y="948648"/>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11100" b="1" i="0">
                <a:solidFill>
                  <a:srgbClr val="FEBF2E"/>
                </a:solidFill>
                <a:latin typeface="Calibri"/>
                <a:ea typeface="Calibri"/>
                <a:cs typeface="Calibri"/>
                <a:sym typeface="Calibri"/>
              </a:defRPr>
            </a:pPr>
            <a:r>
              <a:rPr lang="bg-BG" sz="48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В беспредельный эфир</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75"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Бог любит нас! </a:t>
            </a:r>
          </a:p>
          <a:p>
            <a:pPr algn="l" defTabSz="685800">
              <a:spcBef>
                <a:spcPts val="1350"/>
              </a:spcBef>
              <a:buClr>
                <a:srgbClr val="595959"/>
              </a:buClr>
            </a:pPr>
            <a:r>
              <a:rPr lang="ru-RU" sz="4000" b="1" dirty="0">
                <a:solidFill>
                  <a:schemeClr val="tx1"/>
                </a:solidFill>
                <a:latin typeface="Arial"/>
                <a:ea typeface="+mn-ea"/>
                <a:cs typeface="Arial"/>
              </a:rPr>
              <a:t>Он наш Отец!</a:t>
            </a:r>
          </a:p>
          <a:p>
            <a:pPr algn="l" defTabSz="685800">
              <a:spcBef>
                <a:spcPts val="1350"/>
              </a:spcBef>
              <a:buClr>
                <a:srgbClr val="595959"/>
              </a:buClr>
            </a:pPr>
            <a:r>
              <a:rPr lang="ru-RU" sz="4000" b="1" dirty="0">
                <a:solidFill>
                  <a:schemeClr val="tx1"/>
                </a:solidFill>
                <a:latin typeface="Arial"/>
                <a:ea typeface="+mn-ea"/>
                <a:cs typeface="Arial"/>
              </a:rPr>
              <a:t>Как велик, могуч и славен Наш Творец!</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9163115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429556" y="1419044"/>
            <a:ext cx="769713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В беспредельный эфир Устремляю я взор:</a:t>
            </a:r>
          </a:p>
          <a:p>
            <a:pPr algn="l" defTabSz="685800">
              <a:spcBef>
                <a:spcPts val="1350"/>
              </a:spcBef>
              <a:buClr>
                <a:srgbClr val="595959"/>
              </a:buClr>
            </a:pPr>
            <a:r>
              <a:rPr lang="ru-RU" sz="4000" b="1" dirty="0">
                <a:solidFill>
                  <a:schemeClr val="tx1"/>
                </a:solidFill>
                <a:latin typeface="Arial"/>
                <a:ea typeface="+mn-ea"/>
                <a:cs typeface="Arial"/>
              </a:rPr>
              <a:t>Предо мною весь мир</a:t>
            </a:r>
          </a:p>
          <a:p>
            <a:pPr algn="l" defTabSz="685800">
              <a:spcBef>
                <a:spcPts val="1350"/>
              </a:spcBef>
              <a:buClr>
                <a:srgbClr val="595959"/>
              </a:buClr>
            </a:pPr>
            <a:r>
              <a:rPr lang="ru-RU" sz="4000" b="1" dirty="0">
                <a:solidFill>
                  <a:schemeClr val="tx1"/>
                </a:solidFill>
                <a:latin typeface="Arial"/>
                <a:ea typeface="+mn-ea"/>
                <a:cs typeface="Arial"/>
              </a:rPr>
              <a:t>И вселенной простор.</a:t>
            </a:r>
          </a:p>
        </p:txBody>
      </p:sp>
    </p:spTree>
    <p:extLst>
      <p:ext uri="{BB962C8B-B14F-4D97-AF65-F5344CB8AC3E}">
        <p14:creationId xmlns:p14="http://schemas.microsoft.com/office/powerpoint/2010/main" val="107457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373442" y="981722"/>
            <a:ext cx="7869410"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Мириады миров </a:t>
            </a:r>
          </a:p>
          <a:p>
            <a:pPr algn="l" defTabSz="685800">
              <a:spcBef>
                <a:spcPts val="1350"/>
              </a:spcBef>
              <a:buClr>
                <a:srgbClr val="595959"/>
              </a:buClr>
            </a:pPr>
            <a:r>
              <a:rPr lang="ru-RU" sz="4000" b="1" dirty="0">
                <a:solidFill>
                  <a:schemeClr val="tx1"/>
                </a:solidFill>
                <a:latin typeface="Arial"/>
                <a:ea typeface="+mn-ea"/>
                <a:cs typeface="Arial"/>
              </a:rPr>
              <a:t>В бесконечной дали</a:t>
            </a:r>
          </a:p>
          <a:p>
            <a:pPr algn="l" defTabSz="685800">
              <a:spcBef>
                <a:spcPts val="1350"/>
              </a:spcBef>
              <a:buClr>
                <a:srgbClr val="595959"/>
              </a:buClr>
            </a:pPr>
            <a:r>
              <a:rPr lang="ru-RU" sz="4000" b="1" dirty="0">
                <a:solidFill>
                  <a:schemeClr val="tx1"/>
                </a:solidFill>
                <a:latin typeface="Arial"/>
                <a:ea typeface="+mn-ea"/>
                <a:cs typeface="Arial"/>
              </a:rPr>
              <a:t>Возвещают о том, </a:t>
            </a:r>
          </a:p>
          <a:p>
            <a:pPr algn="l" defTabSz="685800">
              <a:spcBef>
                <a:spcPts val="1350"/>
              </a:spcBef>
              <a:buClr>
                <a:srgbClr val="595959"/>
              </a:buClr>
            </a:pPr>
            <a:r>
              <a:rPr lang="ru-RU" sz="4000" b="1" dirty="0">
                <a:solidFill>
                  <a:schemeClr val="tx1"/>
                </a:solidFill>
                <a:latin typeface="Arial"/>
                <a:ea typeface="+mn-ea"/>
                <a:cs typeface="Arial"/>
              </a:rPr>
              <a:t>Как Господь наш велик.</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16331742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75"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Бог любит нас! </a:t>
            </a:r>
          </a:p>
          <a:p>
            <a:pPr algn="l" defTabSz="685800">
              <a:spcBef>
                <a:spcPts val="1350"/>
              </a:spcBef>
              <a:buClr>
                <a:srgbClr val="595959"/>
              </a:buClr>
            </a:pPr>
            <a:r>
              <a:rPr lang="ru-RU" sz="4000" b="1" dirty="0">
                <a:solidFill>
                  <a:schemeClr val="tx1"/>
                </a:solidFill>
                <a:latin typeface="Arial"/>
                <a:ea typeface="+mn-ea"/>
                <a:cs typeface="Arial"/>
              </a:rPr>
              <a:t>Он наш Отец!</a:t>
            </a:r>
          </a:p>
          <a:p>
            <a:pPr algn="l" defTabSz="685800">
              <a:spcBef>
                <a:spcPts val="1350"/>
              </a:spcBef>
              <a:buClr>
                <a:srgbClr val="595959"/>
              </a:buClr>
            </a:pPr>
            <a:r>
              <a:rPr lang="ru-RU" sz="4000" b="1" dirty="0">
                <a:solidFill>
                  <a:schemeClr val="tx1"/>
                </a:solidFill>
                <a:latin typeface="Arial"/>
                <a:ea typeface="+mn-ea"/>
                <a:cs typeface="Arial"/>
              </a:rPr>
              <a:t>Как велик, могуч и славен Наш Творец!</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386694" y="1246765"/>
            <a:ext cx="6756228"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Цепь причудливых гор,</a:t>
            </a:r>
          </a:p>
          <a:p>
            <a:pPr algn="l" defTabSz="685800">
              <a:spcBef>
                <a:spcPts val="1350"/>
              </a:spcBef>
              <a:buClr>
                <a:srgbClr val="595959"/>
              </a:buClr>
            </a:pPr>
            <a:r>
              <a:rPr lang="ru-RU" sz="4000" b="1" dirty="0">
                <a:solidFill>
                  <a:schemeClr val="tx1"/>
                </a:solidFill>
                <a:latin typeface="Arial"/>
                <a:ea typeface="+mn-ea"/>
                <a:cs typeface="Arial"/>
              </a:rPr>
              <a:t>Вид лесов и полей</a:t>
            </a:r>
          </a:p>
          <a:p>
            <a:pPr algn="l" defTabSz="685800">
              <a:spcBef>
                <a:spcPts val="1350"/>
              </a:spcBef>
              <a:buClr>
                <a:srgbClr val="595959"/>
              </a:buClr>
            </a:pPr>
            <a:r>
              <a:rPr lang="ru-RU" sz="4000" b="1" dirty="0">
                <a:solidFill>
                  <a:schemeClr val="tx1"/>
                </a:solidFill>
                <a:latin typeface="Arial"/>
                <a:ea typeface="+mn-ea"/>
                <a:cs typeface="Arial"/>
              </a:rPr>
              <a:t>И безбрежный простор</a:t>
            </a:r>
          </a:p>
          <a:p>
            <a:pPr algn="l" defTabSz="685800">
              <a:spcBef>
                <a:spcPts val="1350"/>
              </a:spcBef>
              <a:buClr>
                <a:srgbClr val="595959"/>
              </a:buClr>
            </a:pPr>
            <a:r>
              <a:rPr lang="ru-RU" sz="4000" b="1" dirty="0">
                <a:solidFill>
                  <a:schemeClr val="tx1"/>
                </a:solidFill>
                <a:latin typeface="Arial"/>
                <a:ea typeface="+mn-ea"/>
                <a:cs typeface="Arial"/>
              </a:rPr>
              <a:t>Океанов, морей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2005635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413198" y="994974"/>
            <a:ext cx="655744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Пробуждают во мне Восхищенье, восторг,</a:t>
            </a:r>
          </a:p>
          <a:p>
            <a:pPr algn="l" defTabSz="685800">
              <a:spcBef>
                <a:spcPts val="1350"/>
              </a:spcBef>
              <a:buClr>
                <a:srgbClr val="595959"/>
              </a:buClr>
            </a:pPr>
            <a:r>
              <a:rPr lang="ru-RU" sz="4000" b="1" dirty="0">
                <a:solidFill>
                  <a:schemeClr val="tx1"/>
                </a:solidFill>
                <a:latin typeface="Arial"/>
                <a:ea typeface="+mn-ea"/>
                <a:cs typeface="Arial"/>
              </a:rPr>
              <a:t>И, ликуя, Тебя Прославляю, мой Бог!</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1158224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75"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Бог любит нас! </a:t>
            </a:r>
          </a:p>
          <a:p>
            <a:pPr algn="l" defTabSz="685800">
              <a:spcBef>
                <a:spcPts val="1350"/>
              </a:spcBef>
              <a:buClr>
                <a:srgbClr val="595959"/>
              </a:buClr>
            </a:pPr>
            <a:r>
              <a:rPr lang="ru-RU" sz="4000" b="1" dirty="0">
                <a:solidFill>
                  <a:schemeClr val="tx1"/>
                </a:solidFill>
                <a:latin typeface="Arial"/>
                <a:ea typeface="+mn-ea"/>
                <a:cs typeface="Arial"/>
              </a:rPr>
              <a:t>Он наш Отец!</a:t>
            </a:r>
          </a:p>
          <a:p>
            <a:pPr algn="l" defTabSz="685800">
              <a:spcBef>
                <a:spcPts val="1350"/>
              </a:spcBef>
              <a:buClr>
                <a:srgbClr val="595959"/>
              </a:buClr>
            </a:pPr>
            <a:r>
              <a:rPr lang="ru-RU" sz="4000" b="1" dirty="0">
                <a:solidFill>
                  <a:schemeClr val="tx1"/>
                </a:solidFill>
                <a:latin typeface="Arial"/>
                <a:ea typeface="+mn-ea"/>
                <a:cs typeface="Arial"/>
              </a:rPr>
              <a:t>Как велик, могуч и славен Наш Творец!</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3872910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413199" y="1074487"/>
            <a:ext cx="6994767"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Откровенье любви </a:t>
            </a:r>
          </a:p>
          <a:p>
            <a:pPr algn="l" defTabSz="685800">
              <a:spcBef>
                <a:spcPts val="1350"/>
              </a:spcBef>
              <a:buClr>
                <a:srgbClr val="595959"/>
              </a:buClr>
            </a:pPr>
            <a:r>
              <a:rPr lang="ru-RU" sz="4000" b="1" dirty="0">
                <a:solidFill>
                  <a:schemeClr val="tx1"/>
                </a:solidFill>
                <a:latin typeface="Arial"/>
                <a:ea typeface="+mn-ea"/>
                <a:cs typeface="Arial"/>
              </a:rPr>
              <a:t>В Иисусе Христе,</a:t>
            </a:r>
          </a:p>
          <a:p>
            <a:pPr algn="l" defTabSz="685800">
              <a:spcBef>
                <a:spcPts val="1350"/>
              </a:spcBef>
              <a:buClr>
                <a:srgbClr val="595959"/>
              </a:buClr>
            </a:pPr>
            <a:r>
              <a:rPr lang="ru-RU" sz="4000" b="1" dirty="0">
                <a:solidFill>
                  <a:schemeClr val="tx1"/>
                </a:solidFill>
                <a:latin typeface="Arial"/>
                <a:ea typeface="+mn-ea"/>
                <a:cs typeface="Arial"/>
              </a:rPr>
              <a:t>В драгоценной Крови</a:t>
            </a:r>
          </a:p>
          <a:p>
            <a:pPr algn="l" defTabSz="685800">
              <a:spcBef>
                <a:spcPts val="1350"/>
              </a:spcBef>
              <a:buClr>
                <a:srgbClr val="595959"/>
              </a:buClr>
            </a:pPr>
            <a:r>
              <a:rPr lang="ru-RU" sz="4000" b="1" dirty="0">
                <a:solidFill>
                  <a:schemeClr val="tx1"/>
                </a:solidFill>
                <a:latin typeface="Arial"/>
                <a:ea typeface="+mn-ea"/>
                <a:cs typeface="Arial"/>
              </a:rPr>
              <a:t>На Голгофском кресте</a:t>
            </a:r>
          </a:p>
        </p:txBody>
      </p:sp>
    </p:spTree>
    <p:extLst>
      <p:ext uri="{BB962C8B-B14F-4D97-AF65-F5344CB8AC3E}">
        <p14:creationId xmlns:p14="http://schemas.microsoft.com/office/powerpoint/2010/main" val="15808917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161407" y="1063396"/>
            <a:ext cx="7207910"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900" b="1" dirty="0">
                <a:solidFill>
                  <a:schemeClr val="tx1"/>
                </a:solidFill>
                <a:latin typeface="Arial"/>
                <a:ea typeface="+mn-ea"/>
                <a:cs typeface="Arial"/>
              </a:rPr>
              <a:t>Миру весть принесло,</a:t>
            </a:r>
          </a:p>
          <a:p>
            <a:pPr algn="l" defTabSz="685800">
              <a:spcBef>
                <a:spcPts val="1350"/>
              </a:spcBef>
              <a:buClr>
                <a:srgbClr val="595959"/>
              </a:buClr>
            </a:pPr>
            <a:r>
              <a:rPr lang="ru-RU" sz="3900" b="1" dirty="0">
                <a:solidFill>
                  <a:schemeClr val="tx1"/>
                </a:solidFill>
                <a:latin typeface="Arial"/>
                <a:ea typeface="+mn-ea"/>
                <a:cs typeface="Arial"/>
              </a:rPr>
              <a:t>Что прощенье Он дал,</a:t>
            </a:r>
          </a:p>
          <a:p>
            <a:pPr algn="l" defTabSz="685800">
              <a:spcBef>
                <a:spcPts val="1350"/>
              </a:spcBef>
              <a:buClr>
                <a:srgbClr val="595959"/>
              </a:buClr>
            </a:pPr>
            <a:r>
              <a:rPr lang="ru-RU" sz="3900" b="1" dirty="0">
                <a:solidFill>
                  <a:schemeClr val="tx1"/>
                </a:solidFill>
                <a:latin typeface="Arial"/>
                <a:ea typeface="+mn-ea"/>
                <a:cs typeface="Arial"/>
              </a:rPr>
              <a:t>Путь к спасенью </a:t>
            </a:r>
          </a:p>
          <a:p>
            <a:pPr algn="l" defTabSz="685800">
              <a:spcBef>
                <a:spcPts val="1350"/>
              </a:spcBef>
              <a:buClr>
                <a:srgbClr val="595959"/>
              </a:buClr>
            </a:pPr>
            <a:r>
              <a:rPr lang="ru-RU" sz="3900" b="1" dirty="0">
                <a:solidFill>
                  <a:schemeClr val="tx1"/>
                </a:solidFill>
                <a:latin typeface="Arial"/>
                <a:ea typeface="+mn-ea"/>
                <a:cs typeface="Arial"/>
              </a:rPr>
              <a:t>Всем грешникам Он указал.</a:t>
            </a:r>
            <a:endParaRPr lang="ru-RU" sz="3900" b="1" dirty="0">
              <a:solidFill>
                <a:schemeClr val="tx1"/>
              </a:solidFill>
              <a:latin typeface="Arial"/>
              <a:cs typeface="Arial"/>
            </a:endParaRPr>
          </a:p>
        </p:txBody>
      </p:sp>
    </p:spTree>
    <p:extLst>
      <p:ext uri="{BB962C8B-B14F-4D97-AF65-F5344CB8AC3E}">
        <p14:creationId xmlns:p14="http://schemas.microsoft.com/office/powerpoint/2010/main" val="259231680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1009</TotalTime>
  <Words>149</Words>
  <Application>Microsoft Macintosh PowerPoint</Application>
  <PresentationFormat>Экран (16:9)</PresentationFormat>
  <Paragraphs>34</Paragraphs>
  <Slides>10</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vt:i4>
      </vt:variant>
    </vt:vector>
  </HeadingPairs>
  <TitlesOfParts>
    <vt:vector size="21"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77</cp:revision>
  <dcterms:modified xsi:type="dcterms:W3CDTF">2020-10-15T21:20:27Z</dcterms:modified>
</cp:coreProperties>
</file>