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67" r:id="rId4"/>
    <p:sldId id="270" r:id="rId5"/>
    <p:sldId id="273" r:id="rId6"/>
    <p:sldId id="272" r:id="rId7"/>
    <p:sldId id="274"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532116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42983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428566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40720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pn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2111600" y="501266"/>
            <a:ext cx="6578354"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defRPr sz="11100" b="1" i="0">
                <a:solidFill>
                  <a:srgbClr val="FEBF2E"/>
                </a:solidFill>
                <a:latin typeface="Calibri"/>
                <a:ea typeface="Calibri"/>
                <a:cs typeface="Calibri"/>
                <a:sym typeface="Calibri"/>
              </a:defRPr>
            </a:pPr>
            <a:r>
              <a:rPr lang="ru-RU" sz="54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Славлю Тебя, </a:t>
            </a:r>
          </a:p>
          <a:p>
            <a:pPr marL="0" indent="0">
              <a:lnSpc>
                <a:spcPct val="100000"/>
              </a:lnSpc>
              <a:buNone/>
              <a:defRPr sz="11100" b="1" i="0">
                <a:solidFill>
                  <a:srgbClr val="FEBF2E"/>
                </a:solidFill>
                <a:latin typeface="Calibri"/>
                <a:ea typeface="Calibri"/>
                <a:cs typeface="Calibri"/>
                <a:sym typeface="Calibri"/>
              </a:defRPr>
            </a:pPr>
            <a:r>
              <a:rPr lang="ru-RU" sz="54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мой Искупитель</a:t>
            </a:r>
          </a:p>
          <a:p>
            <a:pPr marL="0" indent="0">
              <a:lnSpc>
                <a:spcPct val="100000"/>
              </a:lnSpc>
              <a:buNone/>
              <a:defRPr sz="11100" b="1" i="0">
                <a:solidFill>
                  <a:srgbClr val="FEBF2E"/>
                </a:solidFill>
                <a:latin typeface="Calibri"/>
                <a:ea typeface="Calibri"/>
                <a:cs typeface="Calibri"/>
                <a:sym typeface="Calibri"/>
              </a:defRPr>
            </a:pPr>
            <a:r>
              <a:rPr lang="ru-RU" sz="54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      </a:t>
            </a:r>
            <a:endParaRPr lang="bg-BG" sz="54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52761" y="411879"/>
            <a:ext cx="803639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600" b="1" dirty="0">
                <a:solidFill>
                  <a:schemeClr val="tx1"/>
                </a:solidFill>
                <a:latin typeface="Arial" panose="020B0604020202020204" pitchFamily="34" charset="0"/>
                <a:ea typeface="+mn-ea"/>
                <a:cs typeface="Arial" panose="020B0604020202020204" pitchFamily="34" charset="0"/>
              </a:rPr>
              <a:t>Славлю Тебя, мой Искупитель,</a:t>
            </a:r>
          </a:p>
          <a:p>
            <a:pPr algn="l" defTabSz="685800">
              <a:spcBef>
                <a:spcPts val="1350"/>
              </a:spcBef>
              <a:buClr>
                <a:srgbClr val="595959"/>
              </a:buClr>
            </a:pPr>
            <a:r>
              <a:rPr lang="ru-RU" sz="3600" b="1" dirty="0">
                <a:solidFill>
                  <a:schemeClr val="tx1"/>
                </a:solidFill>
                <a:latin typeface="Arial" panose="020B0604020202020204" pitchFamily="34" charset="0"/>
                <a:ea typeface="+mn-ea"/>
                <a:cs typeface="Arial" panose="020B0604020202020204" pitchFamily="34" charset="0"/>
              </a:rPr>
              <a:t>Песни пою Тебе, Спаситель,</a:t>
            </a:r>
          </a:p>
          <a:p>
            <a:pPr algn="l" defTabSz="685800">
              <a:spcBef>
                <a:spcPts val="1350"/>
              </a:spcBef>
              <a:buClr>
                <a:srgbClr val="595959"/>
              </a:buClr>
            </a:pPr>
            <a:r>
              <a:rPr lang="ru-RU" sz="3600" b="1" dirty="0">
                <a:solidFill>
                  <a:schemeClr val="tx1"/>
                </a:solidFill>
                <a:latin typeface="Arial" panose="020B0604020202020204" pitchFamily="34" charset="0"/>
                <a:ea typeface="+mn-ea"/>
                <a:cs typeface="Arial" panose="020B0604020202020204" pitchFamily="34" charset="0"/>
              </a:rPr>
              <a:t>Верный Ты мой Путеводитель,</a:t>
            </a:r>
          </a:p>
          <a:p>
            <a:pPr algn="l" defTabSz="685800">
              <a:spcBef>
                <a:spcPts val="1350"/>
              </a:spcBef>
              <a:buClr>
                <a:srgbClr val="595959"/>
              </a:buClr>
            </a:pPr>
            <a:r>
              <a:rPr lang="ru-RU" sz="3600" b="1" dirty="0">
                <a:solidFill>
                  <a:schemeClr val="tx1"/>
                </a:solidFill>
                <a:latin typeface="Arial" panose="020B0604020202020204" pitchFamily="34" charset="0"/>
                <a:ea typeface="+mn-ea"/>
                <a:cs typeface="Arial" panose="020B0604020202020204" pitchFamily="34" charset="0"/>
              </a:rPr>
              <a:t>К небу меня ведёшь.</a:t>
            </a: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2300399" y="227036"/>
            <a:ext cx="7042384" cy="4518734"/>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000" dirty="0">
                <a:solidFill>
                  <a:schemeClr val="tx1"/>
                </a:solidFill>
                <a:latin typeface="Arial" panose="020B0604020202020204" pitchFamily="34" charset="0"/>
                <a:ea typeface="+mn-ea"/>
                <a:cs typeface="Arial" panose="020B0604020202020204" pitchFamily="34" charset="0"/>
              </a:rPr>
              <a:t>Припев: </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Хвала, хвала </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За милость и любовь Твою,</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Тебе пою я, хвалу Тебе пою!</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Славлю Тебя, мой Искупитель,</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Песни пою Тебе Спаситель,</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Верный Ты мой путеводитель,</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К небу меня ведёшь.</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590184" y="735720"/>
            <a:ext cx="803639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600" b="1" dirty="0">
                <a:solidFill>
                  <a:schemeClr val="tx1"/>
                </a:solidFill>
                <a:latin typeface="Arial" panose="020B0604020202020204" pitchFamily="34" charset="0"/>
                <a:ea typeface="+mn-ea"/>
                <a:cs typeface="Arial" panose="020B0604020202020204" pitchFamily="34" charset="0"/>
              </a:rPr>
              <a:t>Славлю Тебя, мой Искупитель,</a:t>
            </a:r>
          </a:p>
          <a:p>
            <a:pPr algn="l" defTabSz="685800">
              <a:spcBef>
                <a:spcPts val="1350"/>
              </a:spcBef>
              <a:buClr>
                <a:srgbClr val="595959"/>
              </a:buClr>
            </a:pPr>
            <a:r>
              <a:rPr lang="ru-RU" sz="3600" b="1" dirty="0">
                <a:solidFill>
                  <a:schemeClr val="tx1"/>
                </a:solidFill>
                <a:latin typeface="Arial" panose="020B0604020202020204" pitchFamily="34" charset="0"/>
                <a:ea typeface="+mn-ea"/>
                <a:cs typeface="Arial" panose="020B0604020202020204" pitchFamily="34" charset="0"/>
              </a:rPr>
              <a:t>Песни пою Тебе, Спаситель,</a:t>
            </a:r>
          </a:p>
          <a:p>
            <a:pPr algn="l" defTabSz="685800">
              <a:spcBef>
                <a:spcPts val="1350"/>
              </a:spcBef>
              <a:buClr>
                <a:srgbClr val="595959"/>
              </a:buClr>
            </a:pPr>
            <a:r>
              <a:rPr lang="ru-RU" sz="3600" b="1" dirty="0">
                <a:solidFill>
                  <a:schemeClr val="tx1"/>
                </a:solidFill>
                <a:latin typeface="Arial" panose="020B0604020202020204" pitchFamily="34" charset="0"/>
                <a:ea typeface="+mn-ea"/>
                <a:cs typeface="Arial" panose="020B0604020202020204" pitchFamily="34" charset="0"/>
              </a:rPr>
              <a:t>Смерти и ада Победитель,</a:t>
            </a:r>
          </a:p>
          <a:p>
            <a:pPr algn="l" defTabSz="685800">
              <a:spcBef>
                <a:spcPts val="1350"/>
              </a:spcBef>
              <a:buClr>
                <a:srgbClr val="595959"/>
              </a:buClr>
            </a:pPr>
            <a:r>
              <a:rPr lang="ru-RU" sz="3600" b="1" dirty="0">
                <a:solidFill>
                  <a:schemeClr val="tx1"/>
                </a:solidFill>
                <a:latin typeface="Arial" panose="020B0604020202020204" pitchFamily="34" charset="0"/>
                <a:ea typeface="+mn-ea"/>
                <a:cs typeface="Arial" panose="020B0604020202020204" pitchFamily="34" charset="0"/>
              </a:rPr>
              <a:t>Мне победить даёшь.</a:t>
            </a:r>
          </a:p>
        </p:txBody>
      </p:sp>
    </p:spTree>
    <p:extLst>
      <p:ext uri="{BB962C8B-B14F-4D97-AF65-F5344CB8AC3E}">
        <p14:creationId xmlns:p14="http://schemas.microsoft.com/office/powerpoint/2010/main" val="36592091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2300399" y="227036"/>
            <a:ext cx="7042384" cy="4518734"/>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000" dirty="0">
                <a:solidFill>
                  <a:schemeClr val="tx1"/>
                </a:solidFill>
                <a:latin typeface="Arial" panose="020B0604020202020204" pitchFamily="34" charset="0"/>
                <a:ea typeface="+mn-ea"/>
                <a:cs typeface="Arial" panose="020B0604020202020204" pitchFamily="34" charset="0"/>
              </a:rPr>
              <a:t>Припев: </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Хвала, хвала </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За милость и любовь Твою,</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Тебе пою я, хвалу Тебе пою!</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Славлю Тебя, мой Искупитель,</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Песни пою Тебе Спаситель,</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Верный Ты мой путеводитель,</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К небу меня ведёшь.</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426275159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590184" y="735720"/>
            <a:ext cx="803639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600" b="1" dirty="0">
                <a:solidFill>
                  <a:schemeClr val="tx1"/>
                </a:solidFill>
                <a:latin typeface="Arial" panose="020B0604020202020204" pitchFamily="34" charset="0"/>
                <a:ea typeface="+mn-ea"/>
                <a:cs typeface="Arial" panose="020B0604020202020204" pitchFamily="34" charset="0"/>
              </a:rPr>
              <a:t>Славлю Тебя, мой Искупитель,</a:t>
            </a:r>
          </a:p>
          <a:p>
            <a:pPr algn="l" defTabSz="685800">
              <a:spcBef>
                <a:spcPts val="1350"/>
              </a:spcBef>
              <a:buClr>
                <a:srgbClr val="595959"/>
              </a:buClr>
            </a:pPr>
            <a:r>
              <a:rPr lang="ru-RU" sz="3600" b="1" dirty="0">
                <a:solidFill>
                  <a:schemeClr val="tx1"/>
                </a:solidFill>
                <a:latin typeface="Arial" panose="020B0604020202020204" pitchFamily="34" charset="0"/>
                <a:ea typeface="+mn-ea"/>
                <a:cs typeface="Arial" panose="020B0604020202020204" pitchFamily="34" charset="0"/>
              </a:rPr>
              <a:t>Песни пою Тебе, Спаситель,</a:t>
            </a:r>
          </a:p>
          <a:p>
            <a:pPr algn="l" defTabSz="685800">
              <a:spcBef>
                <a:spcPts val="1350"/>
              </a:spcBef>
              <a:buClr>
                <a:srgbClr val="595959"/>
              </a:buClr>
            </a:pPr>
            <a:r>
              <a:rPr lang="ru-RU" sz="3600" b="1" dirty="0">
                <a:solidFill>
                  <a:schemeClr val="tx1"/>
                </a:solidFill>
                <a:latin typeface="Arial" panose="020B0604020202020204" pitchFamily="34" charset="0"/>
                <a:ea typeface="+mn-ea"/>
                <a:cs typeface="Arial" panose="020B0604020202020204" pitchFamily="34" charset="0"/>
              </a:rPr>
              <a:t>Ты приготовил мне обитель</a:t>
            </a:r>
          </a:p>
          <a:p>
            <a:pPr algn="l" defTabSz="685800">
              <a:spcBef>
                <a:spcPts val="1350"/>
              </a:spcBef>
              <a:buClr>
                <a:srgbClr val="595959"/>
              </a:buClr>
            </a:pPr>
            <a:r>
              <a:rPr lang="ru-RU" sz="3600" b="1" dirty="0">
                <a:solidFill>
                  <a:schemeClr val="tx1"/>
                </a:solidFill>
                <a:latin typeface="Arial" panose="020B0604020202020204" pitchFamily="34" charset="0"/>
                <a:ea typeface="+mn-ea"/>
                <a:cs typeface="Arial" panose="020B0604020202020204" pitchFamily="34" charset="0"/>
              </a:rPr>
              <a:t>Там, где Ты Сам живёшь.</a:t>
            </a:r>
          </a:p>
        </p:txBody>
      </p:sp>
    </p:spTree>
    <p:extLst>
      <p:ext uri="{BB962C8B-B14F-4D97-AF65-F5344CB8AC3E}">
        <p14:creationId xmlns:p14="http://schemas.microsoft.com/office/powerpoint/2010/main" val="230302259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2300399" y="227036"/>
            <a:ext cx="7042384" cy="4518734"/>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000" dirty="0">
                <a:solidFill>
                  <a:schemeClr val="tx1"/>
                </a:solidFill>
                <a:latin typeface="Arial" panose="020B0604020202020204" pitchFamily="34" charset="0"/>
                <a:ea typeface="+mn-ea"/>
                <a:cs typeface="Arial" panose="020B0604020202020204" pitchFamily="34" charset="0"/>
              </a:rPr>
              <a:t>Припев: </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Хвала, хвала </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За милость и любовь Твою,</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Тебе пою я, хвалу Тебе пою!</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Славлю Тебя, мой Искупитель,</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Песни пою Тебе Спаситель,</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Верный Ты мой путеводитель,</a:t>
            </a:r>
          </a:p>
          <a:p>
            <a:pPr algn="l" defTabSz="685800">
              <a:spcBef>
                <a:spcPts val="1350"/>
              </a:spcBef>
              <a:buClr>
                <a:srgbClr val="595959"/>
              </a:buClr>
            </a:pPr>
            <a:r>
              <a:rPr lang="ru-RU" sz="3000" b="1" dirty="0">
                <a:solidFill>
                  <a:schemeClr val="tx1"/>
                </a:solidFill>
                <a:latin typeface="Arial" panose="020B0604020202020204" pitchFamily="34" charset="0"/>
                <a:ea typeface="+mn-ea"/>
                <a:cs typeface="Arial" panose="020B0604020202020204" pitchFamily="34" charset="0"/>
              </a:rPr>
              <a:t>К небу меня ведёшь.</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1298112137"/>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998</TotalTime>
  <Words>192</Words>
  <Application>Microsoft Macintosh PowerPoint</Application>
  <PresentationFormat>Экран (16:9)</PresentationFormat>
  <Paragraphs>39</Paragraphs>
  <Slides>7</Slides>
  <Notes>7</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7</vt:i4>
      </vt:variant>
    </vt:vector>
  </HeadingPairs>
  <TitlesOfParts>
    <vt:vector size="18"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Natalia Kozakova</cp:lastModifiedBy>
  <cp:revision>76</cp:revision>
  <dcterms:modified xsi:type="dcterms:W3CDTF">2020-10-15T21:39:54Z</dcterms:modified>
</cp:coreProperties>
</file>