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50" r:id="rId2"/>
    <p:sldId id="1057" r:id="rId3"/>
    <p:sldId id="1051" r:id="rId4"/>
    <p:sldId id="1056" r:id="rId5"/>
    <p:sldId id="1058" r:id="rId6"/>
    <p:sldId id="1055" r:id="rId7"/>
    <p:sldId id="1059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314" autoAdjust="0"/>
    <p:restoredTop sz="78762" autoAdjust="0"/>
  </p:normalViewPr>
  <p:slideViewPr>
    <p:cSldViewPr>
      <p:cViewPr varScale="1">
        <p:scale>
          <a:sx n="88" d="100"/>
          <a:sy n="88" d="100"/>
        </p:scale>
        <p:origin x="-1253" y="-77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1.wdp"/><Relationship Id="rId9" Type="http://schemas.microsoft.com/office/2007/relationships/hdphoto" Target="../media/hdphoto3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1999" y="476672"/>
            <a:ext cx="6408712" cy="200811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88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 с любовью</a:t>
            </a:r>
            <a:endParaRPr lang="en-US" sz="88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r>
              <a:rPr lang="ru-RU" sz="5400" b="1" dirty="0" smtClean="0">
                <a:solidFill>
                  <a:srgbClr val="02243A"/>
                </a:solidFill>
                <a:latin typeface="Arial" pitchFamily="34" charset="0"/>
                <a:cs typeface="Arial" pitchFamily="34" charset="0"/>
              </a:rPr>
              <a:t>Иисус с любовью </a:t>
            </a:r>
            <a:endParaRPr lang="ru-RU" sz="5400" b="1" dirty="0" smtClean="0">
              <a:solidFill>
                <a:srgbClr val="02243A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400" b="1" dirty="0" smtClean="0">
                <a:solidFill>
                  <a:srgbClr val="02243A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5400" b="1" dirty="0" smtClean="0">
                <a:solidFill>
                  <a:srgbClr val="02243A"/>
                </a:solidFill>
                <a:latin typeface="Arial" pitchFamily="34" charset="0"/>
                <a:cs typeface="Arial" pitchFamily="34" charset="0"/>
              </a:rPr>
              <a:t>мир наш пришёл, </a:t>
            </a:r>
          </a:p>
          <a:p>
            <a:r>
              <a:rPr lang="ru-RU" sz="5400" b="1" dirty="0" smtClean="0">
                <a:solidFill>
                  <a:srgbClr val="02243A"/>
                </a:solidFill>
                <a:latin typeface="Arial" pitchFamily="34" charset="0"/>
                <a:cs typeface="Arial" pitchFamily="34" charset="0"/>
              </a:rPr>
              <a:t>И во тьме Он нас нашёл,</a:t>
            </a:r>
          </a:p>
          <a:p>
            <a:r>
              <a:rPr lang="ru-RU" sz="5400" b="1" dirty="0" smtClean="0">
                <a:solidFill>
                  <a:srgbClr val="02243A"/>
                </a:solidFill>
                <a:latin typeface="Arial" pitchFamily="34" charset="0"/>
                <a:cs typeface="Arial" pitchFamily="34" charset="0"/>
              </a:rPr>
              <a:t>Двери в небо </a:t>
            </a:r>
            <a:endParaRPr lang="ru-RU" sz="5400" b="1" dirty="0" smtClean="0">
              <a:solidFill>
                <a:srgbClr val="02243A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400" b="1" dirty="0" smtClean="0">
                <a:solidFill>
                  <a:srgbClr val="02243A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5400" b="1" dirty="0" smtClean="0">
                <a:solidFill>
                  <a:srgbClr val="02243A"/>
                </a:solidFill>
                <a:latin typeface="Arial" pitchFamily="34" charset="0"/>
                <a:cs typeface="Arial" pitchFamily="34" charset="0"/>
              </a:rPr>
              <a:t>ам </a:t>
            </a:r>
            <a:r>
              <a:rPr lang="ru-RU" sz="5400" b="1" dirty="0" smtClean="0">
                <a:solidFill>
                  <a:srgbClr val="02243A"/>
                </a:solidFill>
                <a:latin typeface="Arial" pitchFamily="34" charset="0"/>
                <a:cs typeface="Arial" pitchFamily="34" charset="0"/>
              </a:rPr>
              <a:t>открывает </a:t>
            </a:r>
          </a:p>
          <a:p>
            <a:r>
              <a:rPr lang="ru-RU" sz="5400" b="1" dirty="0" smtClean="0">
                <a:solidFill>
                  <a:srgbClr val="02243A"/>
                </a:solidFill>
                <a:latin typeface="Arial" pitchFamily="34" charset="0"/>
                <a:cs typeface="Arial" pitchFamily="34" charset="0"/>
              </a:rPr>
              <a:t>На Голгофском кресте.</a:t>
            </a:r>
            <a:endParaRPr lang="ru-RU" sz="5400" b="1" dirty="0">
              <a:solidFill>
                <a:srgbClr val="02243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Иисус, Тебя мы любим, Иисус, благодарим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то, что на Голгофе 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 спасенье открыл</a:t>
            </a: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Руки над нами </a:t>
            </a:r>
            <a:endParaRPr lang="ru-RU" sz="5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простираешь, 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благословить 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сех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нас,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Свой небесный 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посылаешь, 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Счастье, радость 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добрый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час.</a:t>
            </a: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Иисус, Тебя мы любим, Иисус, благодарим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то, что на Голгофе 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 спасенье открыл</a:t>
            </a: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14282" y="35716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 придёшь Ты 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землю, 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взять </a:t>
            </a:r>
            <a:endParaRPr lang="ru-RU" sz="5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нас.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Взор наш в небо </a:t>
            </a:r>
            <a:endParaRPr lang="ru-RU" sz="5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направляем 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день </a:t>
            </a:r>
            <a:endParaRPr lang="ru-RU" sz="5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каждый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час.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Иисус, Тебя мы любим, Иисус, благодарим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то, что на Голгофе 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 спасенье открыл</a:t>
            </a: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8582</TotalTime>
  <Words>132</Words>
  <Application>Microsoft Macintosh PowerPoint</Application>
  <PresentationFormat>Экран (4:3)</PresentationFormat>
  <Paragraphs>34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Мария</cp:lastModifiedBy>
  <cp:revision>234</cp:revision>
  <dcterms:created xsi:type="dcterms:W3CDTF">2016-09-02T12:17:38Z</dcterms:created>
  <dcterms:modified xsi:type="dcterms:W3CDTF">2020-10-14T11:09:08Z</dcterms:modified>
</cp:coreProperties>
</file>