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97" r:id="rId2"/>
    <p:sldId id="298" r:id="rId3"/>
    <p:sldId id="299" r:id="rId4"/>
    <p:sldId id="300" r:id="rId5"/>
    <p:sldId id="301" r:id="rId6"/>
    <p:sldId id="302" r:id="rId7"/>
    <p:sldId id="303"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882"/>
    <p:restoredTop sz="75172" autoAdjust="0"/>
  </p:normalViewPr>
  <p:slideViewPr>
    <p:cSldViewPr snapToGrid="0" snapToObjects="1">
      <p:cViewPr varScale="1">
        <p:scale>
          <a:sx n="87" d="100"/>
          <a:sy n="87" d="100"/>
        </p:scale>
        <p:origin x="-1411" y="-86"/>
      </p:cViewPr>
      <p:guideLst>
        <p:guide orient="horz" pos="762"/>
        <p:guide pos="2413"/>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xmlns=""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cstate="print"/>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cstate="print"/>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cstate="print"/>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e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xmlns="">
                  <a14:imgLayer r:embed="rId7">
                    <a14:imgEffect>
                      <a14:colorTemperature colorTemp="5900"/>
                    </a14:imgEffect>
                  </a14:imgLayer>
                </a14:imgProps>
              </a:ext>
              <a:ext uri="{28A0092B-C50C-407E-A947-70E740481C1C}">
                <a14:useLocalDpi xmlns:a14="http://schemas.microsoft.com/office/drawing/2010/main" xmlns=""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250065" y="628972"/>
            <a:ext cx="7397447"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defRPr sz="11100" b="1" i="0">
                <a:solidFill>
                  <a:srgbClr val="FEBF2E"/>
                </a:solidFill>
                <a:latin typeface="Calibri"/>
                <a:ea typeface="Calibri"/>
                <a:cs typeface="Calibri"/>
                <a:sym typeface="Calibri"/>
              </a:defRPr>
            </a:pPr>
            <a:r>
              <a:rPr lang="bg-BG"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Кто может дать надежду?</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xmlns="">
                  <a14:imgLayer r:embed="rId9">
                    <a14:imgEffect>
                      <a14:colorTemperature colorTemp="5900"/>
                    </a14:imgEffect>
                    <a14:imgEffect>
                      <a14:saturation sat="400000"/>
                    </a14:imgEffect>
                  </a14:imgLayer>
                </a14:imgProps>
              </a:ext>
              <a:ext uri="{28A0092B-C50C-407E-A947-70E740481C1C}">
                <a14:useLocalDpi xmlns:a14="http://schemas.microsoft.com/office/drawing/2010/main" xmlns=""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xmlns="">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xmlns=""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xmlns=""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65103" y="713478"/>
            <a:ext cx="6965879"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7" name="Прямоугольник 6"/>
          <p:cNvSpPr/>
          <p:nvPr/>
        </p:nvSpPr>
        <p:spPr>
          <a:xfrm>
            <a:off x="2065103" y="562708"/>
            <a:ext cx="7288041" cy="3748719"/>
          </a:xfrm>
          <a:prstGeom prst="rect">
            <a:avLst/>
          </a:prstGeom>
        </p:spPr>
        <p:txBody>
          <a:bodyPr wrap="square">
            <a:spAutoFit/>
          </a:bodyPr>
          <a:lstStyle/>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Кто может дать </a:t>
            </a:r>
            <a:endParaRPr lang="ru-RU" sz="44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Н</a:t>
            </a:r>
            <a:r>
              <a:rPr lang="ru-RU" sz="4400" spc="-150" dirty="0" smtClean="0">
                <a:solidFill>
                  <a:schemeClr val="tx2">
                    <a:lumMod val="50000"/>
                  </a:schemeClr>
                </a:solidFill>
                <a:latin typeface="Arial" panose="020B0604020202020204" pitchFamily="34" charset="0"/>
                <a:cs typeface="Arial" panose="020B0604020202020204" pitchFamily="34" charset="0"/>
              </a:rPr>
              <a:t>адежду на </a:t>
            </a:r>
            <a:r>
              <a:rPr lang="ru-RU" sz="4400" spc="-150" dirty="0" smtClean="0">
                <a:solidFill>
                  <a:schemeClr val="tx2">
                    <a:lumMod val="50000"/>
                  </a:schemeClr>
                </a:solidFill>
                <a:latin typeface="Arial" panose="020B0604020202020204" pitchFamily="34" charset="0"/>
                <a:cs typeface="Arial" panose="020B0604020202020204" pitchFamily="34" charset="0"/>
              </a:rPr>
              <a:t>спасенье? </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Только Ты.</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Мне, бедному, </a:t>
            </a:r>
            <a:endParaRPr lang="ru-RU" sz="44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В</a:t>
            </a:r>
            <a:r>
              <a:rPr lang="ru-RU" sz="4400" spc="-150" dirty="0" smtClean="0">
                <a:solidFill>
                  <a:schemeClr val="tx2">
                    <a:lumMod val="50000"/>
                  </a:schemeClr>
                </a:solidFill>
                <a:latin typeface="Arial" panose="020B0604020202020204" pitchFamily="34" charset="0"/>
                <a:cs typeface="Arial" panose="020B0604020202020204" pitchFamily="34" charset="0"/>
              </a:rPr>
              <a:t> </a:t>
            </a:r>
            <a:r>
              <a:rPr lang="ru-RU" sz="4400" spc="-150" dirty="0" smtClean="0">
                <a:solidFill>
                  <a:schemeClr val="tx2">
                    <a:lumMod val="50000"/>
                  </a:schemeClr>
                </a:solidFill>
                <a:latin typeface="Arial" panose="020B0604020202020204" pitchFamily="34" charset="0"/>
                <a:cs typeface="Arial" panose="020B0604020202020204" pitchFamily="34" charset="0"/>
              </a:rPr>
              <a:t>час смертного боренья? Только Ты.</a:t>
            </a:r>
          </a:p>
        </p:txBody>
      </p:sp>
    </p:spTree>
    <p:extLst>
      <p:ext uri="{BB962C8B-B14F-4D97-AF65-F5344CB8AC3E}">
        <p14:creationId xmlns:p14="http://schemas.microsoft.com/office/powerpoint/2010/main" xmlns="" val="294026252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65103" y="713478"/>
            <a:ext cx="6965879"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7" name="Прямоугольник 6"/>
          <p:cNvSpPr/>
          <p:nvPr/>
        </p:nvSpPr>
        <p:spPr>
          <a:xfrm>
            <a:off x="2065103" y="562708"/>
            <a:ext cx="7288041" cy="3748719"/>
          </a:xfrm>
          <a:prstGeom prst="rect">
            <a:avLst/>
          </a:prstGeom>
        </p:spPr>
        <p:txBody>
          <a:bodyPr wrap="square">
            <a:spAutoFit/>
          </a:bodyPr>
          <a:lstStyle/>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И в сердце влить </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О</a:t>
            </a:r>
            <a:r>
              <a:rPr lang="ru-RU" sz="4400" spc="-150" dirty="0" smtClean="0">
                <a:solidFill>
                  <a:schemeClr val="tx2">
                    <a:lumMod val="50000"/>
                  </a:schemeClr>
                </a:solidFill>
                <a:latin typeface="Arial" panose="020B0604020202020204" pitchFamily="34" charset="0"/>
                <a:cs typeface="Arial" panose="020B0604020202020204" pitchFamily="34" charset="0"/>
              </a:rPr>
              <a:t>траду </a:t>
            </a:r>
            <a:r>
              <a:rPr lang="ru-RU" sz="4400" spc="-150" dirty="0" smtClean="0">
                <a:solidFill>
                  <a:schemeClr val="tx2">
                    <a:lumMod val="50000"/>
                  </a:schemeClr>
                </a:solidFill>
                <a:latin typeface="Arial" panose="020B0604020202020204" pitchFamily="34" charset="0"/>
                <a:cs typeface="Arial" panose="020B0604020202020204" pitchFamily="34" charset="0"/>
              </a:rPr>
              <a:t>и покой? </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Да, только Ты.</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Один Христос, </a:t>
            </a:r>
            <a:endParaRPr lang="ru-RU" sz="44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Господь</a:t>
            </a:r>
            <a:r>
              <a:rPr lang="ru-RU" sz="4400" spc="-150" dirty="0" smtClean="0">
                <a:solidFill>
                  <a:schemeClr val="tx2">
                    <a:lumMod val="50000"/>
                  </a:schemeClr>
                </a:solidFill>
                <a:latin typeface="Arial" panose="020B0604020202020204" pitchFamily="34" charset="0"/>
                <a:cs typeface="Arial" panose="020B0604020202020204" pitchFamily="34" charset="0"/>
              </a:rPr>
              <a:t>, Спаситель мой. </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Да, только Ты.</a:t>
            </a:r>
            <a:endParaRPr lang="ru-RU" sz="4400"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94026252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65103" y="713478"/>
            <a:ext cx="6965879"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7" name="Прямоугольник 6"/>
          <p:cNvSpPr/>
          <p:nvPr/>
        </p:nvSpPr>
        <p:spPr>
          <a:xfrm>
            <a:off x="2065103" y="562708"/>
            <a:ext cx="7288041" cy="3748719"/>
          </a:xfrm>
          <a:prstGeom prst="rect">
            <a:avLst/>
          </a:prstGeom>
        </p:spPr>
        <p:txBody>
          <a:bodyPr wrap="square">
            <a:spAutoFit/>
          </a:bodyPr>
          <a:lstStyle/>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Никто, ничто </a:t>
            </a:r>
            <a:endParaRPr lang="ru-RU" sz="44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О</a:t>
            </a:r>
            <a:r>
              <a:rPr lang="ru-RU" sz="4400" spc="-150" dirty="0" smtClean="0">
                <a:solidFill>
                  <a:schemeClr val="tx2">
                    <a:lumMod val="50000"/>
                  </a:schemeClr>
                </a:solidFill>
                <a:latin typeface="Arial" panose="020B0604020202020204" pitchFamily="34" charset="0"/>
                <a:cs typeface="Arial" panose="020B0604020202020204" pitchFamily="34" charset="0"/>
              </a:rPr>
              <a:t>т </a:t>
            </a:r>
            <a:r>
              <a:rPr lang="ru-RU" sz="4400" spc="-150" dirty="0" smtClean="0">
                <a:solidFill>
                  <a:schemeClr val="tx2">
                    <a:lumMod val="50000"/>
                  </a:schemeClr>
                </a:solidFill>
                <a:latin typeface="Arial" panose="020B0604020202020204" pitchFamily="34" charset="0"/>
                <a:cs typeface="Arial" panose="020B0604020202020204" pitchFamily="34" charset="0"/>
              </a:rPr>
              <a:t>страха </a:t>
            </a:r>
            <a:r>
              <a:rPr lang="ru-RU" sz="4400" spc="-150" dirty="0" smtClean="0">
                <a:solidFill>
                  <a:schemeClr val="tx2">
                    <a:lumMod val="50000"/>
                  </a:schemeClr>
                </a:solidFill>
                <a:latin typeface="Arial" panose="020B0604020202020204" pitchFamily="34" charset="0"/>
                <a:cs typeface="Arial" panose="020B0604020202020204" pitchFamily="34" charset="0"/>
              </a:rPr>
              <a:t>и </a:t>
            </a:r>
            <a:r>
              <a:rPr lang="ru-RU" sz="4400" spc="-150" dirty="0" smtClean="0">
                <a:solidFill>
                  <a:schemeClr val="tx2">
                    <a:lumMod val="50000"/>
                  </a:schemeClr>
                </a:solidFill>
                <a:latin typeface="Arial" panose="020B0604020202020204" pitchFamily="34" charset="0"/>
                <a:cs typeface="Arial" panose="020B0604020202020204" pitchFamily="34" charset="0"/>
              </a:rPr>
              <a:t>мученья – </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Только Ты.</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В последний час </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Н</a:t>
            </a:r>
            <a:r>
              <a:rPr lang="ru-RU" sz="4400" spc="-150" dirty="0" smtClean="0">
                <a:solidFill>
                  <a:schemeClr val="tx2">
                    <a:lumMod val="50000"/>
                  </a:schemeClr>
                </a:solidFill>
                <a:latin typeface="Arial" panose="020B0604020202020204" pitchFamily="34" charset="0"/>
                <a:cs typeface="Arial" panose="020B0604020202020204" pitchFamily="34" charset="0"/>
              </a:rPr>
              <a:t>е </a:t>
            </a:r>
            <a:r>
              <a:rPr lang="ru-RU" sz="4400" spc="-150" dirty="0" smtClean="0">
                <a:solidFill>
                  <a:schemeClr val="tx2">
                    <a:lumMod val="50000"/>
                  </a:schemeClr>
                </a:solidFill>
                <a:latin typeface="Arial" panose="020B0604020202020204" pitchFamily="34" charset="0"/>
                <a:cs typeface="Arial" panose="020B0604020202020204" pitchFamily="34" charset="0"/>
              </a:rPr>
              <a:t>даст мне избавленья – </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Только Ты.</a:t>
            </a:r>
            <a:endParaRPr lang="ru-RU" sz="4400"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94026252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65103" y="713478"/>
            <a:ext cx="6965879"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7" name="Прямоугольник 6"/>
          <p:cNvSpPr/>
          <p:nvPr/>
        </p:nvSpPr>
        <p:spPr>
          <a:xfrm>
            <a:off x="2065103" y="562708"/>
            <a:ext cx="7288041" cy="3748719"/>
          </a:xfrm>
          <a:prstGeom prst="rect">
            <a:avLst/>
          </a:prstGeom>
        </p:spPr>
        <p:txBody>
          <a:bodyPr wrap="square">
            <a:spAutoFit/>
          </a:bodyPr>
          <a:lstStyle/>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Лишь Ты один; </a:t>
            </a:r>
            <a:endParaRPr lang="ru-RU" sz="44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Л</a:t>
            </a:r>
            <a:r>
              <a:rPr lang="ru-RU" sz="4400" spc="-150" dirty="0" smtClean="0">
                <a:solidFill>
                  <a:schemeClr val="tx2">
                    <a:lumMod val="50000"/>
                  </a:schemeClr>
                </a:solidFill>
                <a:latin typeface="Arial" panose="020B0604020202020204" pitchFamily="34" charset="0"/>
                <a:cs typeface="Arial" panose="020B0604020202020204" pitchFamily="34" charset="0"/>
              </a:rPr>
              <a:t>ишь </a:t>
            </a:r>
            <a:r>
              <a:rPr lang="ru-RU" sz="4400" spc="-150" dirty="0" smtClean="0">
                <a:solidFill>
                  <a:schemeClr val="tx2">
                    <a:lumMod val="50000"/>
                  </a:schemeClr>
                </a:solidFill>
                <a:latin typeface="Arial" panose="020B0604020202020204" pitchFamily="34" charset="0"/>
                <a:cs typeface="Arial" panose="020B0604020202020204" pitchFamily="34" charset="0"/>
              </a:rPr>
              <a:t>в жертве я Твоей – </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Да, только Ты.</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Спасение найду </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Д</a:t>
            </a:r>
            <a:r>
              <a:rPr lang="ru-RU" sz="4400" spc="-150" dirty="0" smtClean="0">
                <a:solidFill>
                  <a:schemeClr val="tx2">
                    <a:lumMod val="50000"/>
                  </a:schemeClr>
                </a:solidFill>
                <a:latin typeface="Arial" panose="020B0604020202020204" pitchFamily="34" charset="0"/>
                <a:cs typeface="Arial" panose="020B0604020202020204" pitchFamily="34" charset="0"/>
              </a:rPr>
              <a:t>уше </a:t>
            </a:r>
            <a:r>
              <a:rPr lang="ru-RU" sz="4400" spc="-150" dirty="0" smtClean="0">
                <a:solidFill>
                  <a:schemeClr val="tx2">
                    <a:lumMod val="50000"/>
                  </a:schemeClr>
                </a:solidFill>
                <a:latin typeface="Arial" panose="020B0604020202020204" pitchFamily="34" charset="0"/>
                <a:cs typeface="Arial" panose="020B0604020202020204" pitchFamily="34" charset="0"/>
              </a:rPr>
              <a:t>моей,</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Да, только Ты.</a:t>
            </a:r>
            <a:endParaRPr lang="ru-RU" sz="4400"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94026252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65103" y="713478"/>
            <a:ext cx="6965879"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7" name="Прямоугольник 6"/>
          <p:cNvSpPr/>
          <p:nvPr/>
        </p:nvSpPr>
        <p:spPr>
          <a:xfrm>
            <a:off x="2065103" y="562708"/>
            <a:ext cx="7288041" cy="3748719"/>
          </a:xfrm>
          <a:prstGeom prst="rect">
            <a:avLst/>
          </a:prstGeom>
        </p:spPr>
        <p:txBody>
          <a:bodyPr wrap="square">
            <a:spAutoFit/>
          </a:bodyPr>
          <a:lstStyle/>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Да, буду я навек </a:t>
            </a:r>
            <a:endParaRPr lang="ru-RU" sz="44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Твоё </a:t>
            </a:r>
            <a:r>
              <a:rPr lang="ru-RU" sz="4400" spc="-150" dirty="0" smtClean="0">
                <a:solidFill>
                  <a:schemeClr val="tx2">
                    <a:lumMod val="50000"/>
                  </a:schemeClr>
                </a:solidFill>
                <a:latin typeface="Arial" panose="020B0604020202020204" pitchFamily="34" charset="0"/>
                <a:cs typeface="Arial" panose="020B0604020202020204" pitchFamily="34" charset="0"/>
              </a:rPr>
              <a:t>стяжанье,</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Вечно Твой.</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Вся жизнь моя – </a:t>
            </a:r>
            <a:endParaRPr lang="ru-RU" sz="44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Твоё </a:t>
            </a:r>
            <a:r>
              <a:rPr lang="ru-RU" sz="4400" spc="-150" dirty="0" smtClean="0">
                <a:solidFill>
                  <a:schemeClr val="tx2">
                    <a:lumMod val="50000"/>
                  </a:schemeClr>
                </a:solidFill>
                <a:latin typeface="Arial" panose="020B0604020202020204" pitchFamily="34" charset="0"/>
                <a:cs typeface="Arial" panose="020B0604020202020204" pitchFamily="34" charset="0"/>
              </a:rPr>
              <a:t>благодеянье,</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Вечно Твой. </a:t>
            </a:r>
            <a:endParaRPr lang="ru-RU" sz="4400"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94026252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65103" y="713478"/>
            <a:ext cx="6965879"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solidFill>
                <a:schemeClr val="tx1"/>
              </a:solidFill>
              <a:latin typeface="Arial"/>
              <a:cs typeface="Arial"/>
            </a:endParaRPr>
          </a:p>
        </p:txBody>
      </p:sp>
      <p:sp>
        <p:nvSpPr>
          <p:cNvPr id="7" name="Прямоугольник 6"/>
          <p:cNvSpPr/>
          <p:nvPr/>
        </p:nvSpPr>
        <p:spPr>
          <a:xfrm>
            <a:off x="1742941" y="562708"/>
            <a:ext cx="7288041" cy="3748719"/>
          </a:xfrm>
          <a:prstGeom prst="rect">
            <a:avLst/>
          </a:prstGeom>
        </p:spPr>
        <p:txBody>
          <a:bodyPr wrap="square">
            <a:spAutoFit/>
          </a:bodyPr>
          <a:lstStyle/>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Возьми, Господь, </a:t>
            </a:r>
            <a:endParaRPr lang="ru-RU" sz="44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Д</a:t>
            </a:r>
            <a:r>
              <a:rPr lang="ru-RU" sz="4400" spc="-150" dirty="0" smtClean="0">
                <a:solidFill>
                  <a:schemeClr val="tx2">
                    <a:lumMod val="50000"/>
                  </a:schemeClr>
                </a:solidFill>
                <a:latin typeface="Arial" panose="020B0604020202020204" pitchFamily="34" charset="0"/>
                <a:cs typeface="Arial" panose="020B0604020202020204" pitchFamily="34" charset="0"/>
              </a:rPr>
              <a:t>ух</a:t>
            </a:r>
            <a:r>
              <a:rPr lang="ru-RU" sz="4400" spc="-150" dirty="0" smtClean="0">
                <a:solidFill>
                  <a:schemeClr val="tx2">
                    <a:lumMod val="50000"/>
                  </a:schemeClr>
                </a:solidFill>
                <a:latin typeface="Arial" panose="020B0604020202020204" pitchFamily="34" charset="0"/>
                <a:cs typeface="Arial" panose="020B0604020202020204" pitchFamily="34" charset="0"/>
              </a:rPr>
              <a:t>, </a:t>
            </a:r>
            <a:r>
              <a:rPr lang="ru-RU" sz="4400" spc="-150" dirty="0" smtClean="0">
                <a:solidFill>
                  <a:schemeClr val="tx2">
                    <a:lumMod val="50000"/>
                  </a:schemeClr>
                </a:solidFill>
                <a:latin typeface="Arial" panose="020B0604020202020204" pitchFamily="34" charset="0"/>
                <a:cs typeface="Arial" panose="020B0604020202020204" pitchFamily="34" charset="0"/>
              </a:rPr>
              <a:t>тело</a:t>
            </a:r>
            <a:r>
              <a:rPr lang="ru-RU" sz="4400" spc="-150" dirty="0" smtClean="0">
                <a:solidFill>
                  <a:schemeClr val="tx2">
                    <a:lumMod val="50000"/>
                  </a:schemeClr>
                </a:solidFill>
                <a:latin typeface="Arial" panose="020B0604020202020204" pitchFamily="34" charset="0"/>
                <a:cs typeface="Arial" panose="020B0604020202020204" pitchFamily="34" charset="0"/>
              </a:rPr>
              <a:t>, душу – всё!</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Да, всё Твоё</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Блаженна жизнь, </a:t>
            </a:r>
            <a:endParaRPr lang="ru-RU" sz="44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К</a:t>
            </a:r>
            <a:r>
              <a:rPr lang="ru-RU" sz="4400" spc="-150" dirty="0" smtClean="0">
                <a:solidFill>
                  <a:schemeClr val="tx2">
                    <a:lumMod val="50000"/>
                  </a:schemeClr>
                </a:solidFill>
                <a:latin typeface="Arial" panose="020B0604020202020204" pitchFamily="34" charset="0"/>
                <a:cs typeface="Arial" panose="020B0604020202020204" pitchFamily="34" charset="0"/>
              </a:rPr>
              <a:t>огда </a:t>
            </a:r>
            <a:r>
              <a:rPr lang="ru-RU" sz="4400" spc="-150" dirty="0" smtClean="0">
                <a:solidFill>
                  <a:schemeClr val="tx2">
                    <a:lumMod val="50000"/>
                  </a:schemeClr>
                </a:solidFill>
                <a:latin typeface="Arial" panose="020B0604020202020204" pitchFamily="34" charset="0"/>
                <a:cs typeface="Arial" panose="020B0604020202020204" pitchFamily="34" charset="0"/>
              </a:rPr>
              <a:t>в ней всё Твоё.</a:t>
            </a:r>
          </a:p>
          <a:p>
            <a:pPr algn="l">
              <a:lnSpc>
                <a:spcPct val="90000"/>
              </a:lnSpc>
            </a:pPr>
            <a:r>
              <a:rPr lang="ru-RU" sz="4400" spc="-150" dirty="0" smtClean="0">
                <a:solidFill>
                  <a:schemeClr val="tx2">
                    <a:lumMod val="50000"/>
                  </a:schemeClr>
                </a:solidFill>
                <a:latin typeface="Arial" panose="020B0604020202020204" pitchFamily="34" charset="0"/>
                <a:cs typeface="Arial" panose="020B0604020202020204" pitchFamily="34" charset="0"/>
              </a:rPr>
              <a:t>Да, всё Твоё.</a:t>
            </a:r>
          </a:p>
        </p:txBody>
      </p:sp>
    </p:spTree>
    <p:extLst>
      <p:ext uri="{BB962C8B-B14F-4D97-AF65-F5344CB8AC3E}">
        <p14:creationId xmlns:p14="http://schemas.microsoft.com/office/powerpoint/2010/main" xmlns="" val="2940262524"/>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1012</TotalTime>
  <Words>151</Words>
  <Application>Microsoft Macintosh PowerPoint</Application>
  <PresentationFormat>Экран (16:9)</PresentationFormat>
  <Paragraphs>36</Paragraphs>
  <Slides>7</Slides>
  <Notes>7</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White</vt:lpstr>
      <vt:lpstr>Слайд 1</vt:lpstr>
      <vt:lpstr>Слайд 2</vt:lpstr>
      <vt:lpstr>Слайд 3</vt:lpstr>
      <vt:lpstr>Слайд 4</vt:lpstr>
      <vt:lpstr>Слайд 5</vt:lpstr>
      <vt:lpstr>Слайд 6</vt:lpstr>
      <vt:lpstr>Слайд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Мария</cp:lastModifiedBy>
  <cp:revision>78</cp:revision>
  <dcterms:modified xsi:type="dcterms:W3CDTF">2020-10-14T11:19:58Z</dcterms:modified>
</cp:coreProperties>
</file>