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76" r:id="rId4"/>
    <p:sldId id="270" r:id="rId5"/>
    <p:sldId id="271"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67" d="100"/>
          <a:sy n="67" d="100"/>
        </p:scale>
        <p:origin x="-1458" y="24"/>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 xmlns:a14="http://schemas.microsoft.com/office/drawing/2010/main">
                  <a14:imgLayer r:embed="rId7">
                    <a14:imgEffect>
                      <a14:colorTemperature colorTemp="5900"/>
                    </a14:imgEffect>
                  </a14:imgLayer>
                </a14:imgProps>
              </a:ext>
              <a:ext uri="{28A0092B-C50C-407E-A947-70E740481C1C}">
                <a14:useLocalDpi xmlns=""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endPar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a:p>
            <a:pPr marL="0" indent="0" algn="ctr">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среди скорбей</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 xmlns:a14="http://schemas.microsoft.com/office/drawing/2010/main">
                  <a14:imgLayer r:embed="rId9">
                    <a14:imgEffect>
                      <a14:colorTemperature colorTemp="5900"/>
                    </a14:imgEffect>
                    <a14:imgEffect>
                      <a14:saturation sat="400000"/>
                    </a14:imgEffect>
                  </a14:imgLayer>
                </a14:imgProps>
              </a:ext>
              <a:ext uri="{28A0092B-C50C-407E-A947-70E740481C1C}">
                <a14:useLocalDpi xmlns=""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14350" y="451635"/>
            <a:ext cx="797480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just" defTabSz="685800">
              <a:spcBef>
                <a:spcPts val="1350"/>
              </a:spcBef>
              <a:buClr>
                <a:srgbClr val="595959"/>
              </a:buClr>
            </a:pPr>
            <a:r>
              <a:rPr lang="ru-RU" sz="4400" b="1" dirty="0" smtClean="0">
                <a:solidFill>
                  <a:schemeClr val="tx1"/>
                </a:solidFill>
                <a:latin typeface="Arial"/>
                <a:ea typeface="+mn-ea"/>
                <a:cs typeface="Arial"/>
              </a:rPr>
              <a:t>Иисус среди скорбей-</a:t>
            </a:r>
          </a:p>
          <a:p>
            <a:pPr algn="just" defTabSz="685800">
              <a:spcBef>
                <a:spcPts val="1350"/>
              </a:spcBef>
              <a:buClr>
                <a:srgbClr val="595959"/>
              </a:buClr>
            </a:pPr>
            <a:r>
              <a:rPr lang="ru-RU" sz="4400" b="1" dirty="0" smtClean="0">
                <a:solidFill>
                  <a:schemeClr val="tx1"/>
                </a:solidFill>
                <a:latin typeface="Arial"/>
                <a:ea typeface="+mn-ea"/>
                <a:cs typeface="Arial"/>
              </a:rPr>
              <a:t>Лучший друг души моей.</a:t>
            </a:r>
          </a:p>
          <a:p>
            <a:pPr algn="just" defTabSz="685800">
              <a:spcBef>
                <a:spcPts val="1350"/>
              </a:spcBef>
              <a:buClr>
                <a:srgbClr val="595959"/>
              </a:buClr>
            </a:pPr>
            <a:r>
              <a:rPr lang="ru-RU" sz="4400" b="1" dirty="0" smtClean="0">
                <a:solidFill>
                  <a:schemeClr val="tx1"/>
                </a:solidFill>
                <a:latin typeface="Arial"/>
                <a:ea typeface="+mn-ea"/>
                <a:cs typeface="Arial"/>
              </a:rPr>
              <a:t>Сердцу мир я нахожу,</a:t>
            </a:r>
          </a:p>
          <a:p>
            <a:pPr algn="just" defTabSz="685800">
              <a:spcBef>
                <a:spcPts val="1350"/>
              </a:spcBef>
              <a:buClr>
                <a:srgbClr val="595959"/>
              </a:buClr>
            </a:pPr>
            <a:r>
              <a:rPr lang="ru-RU" sz="4400" b="1" dirty="0" smtClean="0">
                <a:solidFill>
                  <a:schemeClr val="tx1"/>
                </a:solidFill>
                <a:latin typeface="Arial"/>
                <a:ea typeface="+mn-ea"/>
                <a:cs typeface="Arial"/>
              </a:rPr>
              <a:t>Как к Христу я прихожу</a:t>
            </a:r>
            <a:r>
              <a:rPr lang="ru-RU"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242888" y="451635"/>
            <a:ext cx="8608737"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Иисус</a:t>
            </a:r>
            <a:r>
              <a:rPr lang="ru-RU" sz="4400" b="1" dirty="0" smtClean="0">
                <a:solidFill>
                  <a:schemeClr val="tx1"/>
                </a:solidFill>
                <a:latin typeface="Arial"/>
                <a:ea typeface="+mn-ea"/>
                <a:cs typeface="Arial"/>
              </a:rPr>
              <a:t>, </a:t>
            </a:r>
            <a:r>
              <a:rPr lang="ru-RU" sz="4400" b="1" dirty="0" smtClean="0">
                <a:solidFill>
                  <a:schemeClr val="tx1"/>
                </a:solidFill>
                <a:latin typeface="Arial"/>
                <a:ea typeface="+mn-ea"/>
                <a:cs typeface="Arial"/>
              </a:rPr>
              <a:t>Спаситель </a:t>
            </a:r>
            <a:r>
              <a:rPr lang="ru-RU" sz="4400" b="1" dirty="0" smtClean="0">
                <a:solidFill>
                  <a:schemeClr val="tx1"/>
                </a:solidFill>
                <a:latin typeface="Arial"/>
                <a:ea typeface="+mn-ea"/>
                <a:cs typeface="Arial"/>
              </a:rPr>
              <a:t>мой,</a:t>
            </a:r>
          </a:p>
          <a:p>
            <a:pPr algn="l" defTabSz="685800">
              <a:spcBef>
                <a:spcPts val="1350"/>
              </a:spcBef>
              <a:buClr>
                <a:srgbClr val="595959"/>
              </a:buClr>
            </a:pPr>
            <a:r>
              <a:rPr lang="ru-RU" sz="4400" b="1" dirty="0" smtClean="0">
                <a:solidFill>
                  <a:schemeClr val="tx1"/>
                </a:solidFill>
                <a:latin typeface="Arial"/>
                <a:ea typeface="+mn-ea"/>
                <a:cs typeface="Arial"/>
              </a:rPr>
              <a:t>Грех с души моей омой</a:t>
            </a:r>
          </a:p>
          <a:p>
            <a:pPr algn="l" defTabSz="685800">
              <a:spcBef>
                <a:spcPts val="1350"/>
              </a:spcBef>
              <a:buClr>
                <a:srgbClr val="595959"/>
              </a:buClr>
            </a:pPr>
            <a:r>
              <a:rPr lang="ru-RU" sz="4400" b="1" dirty="0" smtClean="0">
                <a:solidFill>
                  <a:schemeClr val="tx1"/>
                </a:solidFill>
                <a:latin typeface="Arial"/>
                <a:ea typeface="+mn-ea"/>
                <a:cs typeface="Arial"/>
              </a:rPr>
              <a:t>И прими меня к Себе,</a:t>
            </a:r>
          </a:p>
          <a:p>
            <a:pPr algn="l" defTabSz="685800">
              <a:spcBef>
                <a:spcPts val="1350"/>
              </a:spcBef>
              <a:buClr>
                <a:srgbClr val="595959"/>
              </a:buClr>
            </a:pPr>
            <a:r>
              <a:rPr lang="ru-RU" sz="4400" b="1" dirty="0" smtClean="0">
                <a:solidFill>
                  <a:schemeClr val="tx1"/>
                </a:solidFill>
                <a:latin typeface="Arial"/>
                <a:ea typeface="+mn-ea"/>
                <a:cs typeface="Arial"/>
              </a:rPr>
              <a:t>Я ведь слаб в земной борьбе.</a:t>
            </a:r>
            <a:endParaRPr lang="ru-RU" sz="4400" b="1" dirty="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471489" y="451635"/>
            <a:ext cx="8017668"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just" defTabSz="685800">
              <a:spcBef>
                <a:spcPts val="1350"/>
              </a:spcBef>
              <a:buClr>
                <a:srgbClr val="595959"/>
              </a:buClr>
            </a:pPr>
            <a:r>
              <a:rPr lang="ru-RU" sz="4400" b="1" dirty="0" smtClean="0">
                <a:solidFill>
                  <a:schemeClr val="tx1"/>
                </a:solidFill>
                <a:latin typeface="Arial"/>
                <a:ea typeface="+mn-ea"/>
                <a:cs typeface="Arial"/>
              </a:rPr>
              <a:t>В дни стремлений суетных</a:t>
            </a:r>
          </a:p>
          <a:p>
            <a:pPr algn="just" defTabSz="685800">
              <a:spcBef>
                <a:spcPts val="1350"/>
              </a:spcBef>
              <a:buClr>
                <a:srgbClr val="595959"/>
              </a:buClr>
            </a:pPr>
            <a:r>
              <a:rPr lang="ru-RU" sz="4400" b="1" dirty="0" smtClean="0">
                <a:solidFill>
                  <a:schemeClr val="tx1"/>
                </a:solidFill>
                <a:latin typeface="Arial"/>
                <a:ea typeface="+mn-ea"/>
                <a:cs typeface="Arial"/>
              </a:rPr>
              <a:t>И превратностей земных</a:t>
            </a:r>
          </a:p>
          <a:p>
            <a:pPr algn="just" defTabSz="685800">
              <a:spcBef>
                <a:spcPts val="1350"/>
              </a:spcBef>
              <a:buClr>
                <a:srgbClr val="595959"/>
              </a:buClr>
            </a:pPr>
            <a:r>
              <a:rPr lang="ru-RU" sz="4400" b="1" dirty="0" smtClean="0">
                <a:solidFill>
                  <a:schemeClr val="tx1"/>
                </a:solidFill>
                <a:latin typeface="Arial"/>
                <a:ea typeface="+mn-ea"/>
                <a:cs typeface="Arial"/>
              </a:rPr>
              <a:t>Сохрани меня от зла</a:t>
            </a:r>
          </a:p>
          <a:p>
            <a:pPr algn="just" defTabSz="685800">
              <a:spcBef>
                <a:spcPts val="1350"/>
              </a:spcBef>
              <a:buClr>
                <a:srgbClr val="595959"/>
              </a:buClr>
            </a:pPr>
            <a:r>
              <a:rPr lang="ru-RU" sz="4400" b="1" dirty="0" smtClean="0">
                <a:solidFill>
                  <a:schemeClr val="tx1"/>
                </a:solidFill>
                <a:latin typeface="Arial"/>
                <a:ea typeface="+mn-ea"/>
                <a:cs typeface="Arial"/>
              </a:rPr>
              <a:t>И веди стезей добра</a:t>
            </a:r>
            <a:r>
              <a:rPr lang="ru-RU"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471489" y="451635"/>
            <a:ext cx="8380136"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Дай </a:t>
            </a:r>
            <a:r>
              <a:rPr lang="ru-RU" sz="4400" b="1" dirty="0" smtClean="0">
                <a:solidFill>
                  <a:schemeClr val="tx1"/>
                </a:solidFill>
                <a:latin typeface="Arial"/>
                <a:ea typeface="+mn-ea"/>
                <a:cs typeface="Arial"/>
              </a:rPr>
              <a:t>услышать Ты мне вновь</a:t>
            </a:r>
          </a:p>
          <a:p>
            <a:pPr algn="l" defTabSz="685800">
              <a:spcBef>
                <a:spcPts val="1350"/>
              </a:spcBef>
              <a:buClr>
                <a:srgbClr val="595959"/>
              </a:buClr>
            </a:pPr>
            <a:r>
              <a:rPr lang="ru-RU" sz="4400" b="1" dirty="0" smtClean="0">
                <a:solidFill>
                  <a:schemeClr val="tx1"/>
                </a:solidFill>
                <a:latin typeface="Arial"/>
                <a:ea typeface="+mn-ea"/>
                <a:cs typeface="Arial"/>
              </a:rPr>
              <a:t>Про Твою, Господь, любовь;</a:t>
            </a:r>
          </a:p>
          <a:p>
            <a:pPr algn="l" defTabSz="685800">
              <a:spcBef>
                <a:spcPts val="1350"/>
              </a:spcBef>
              <a:buClr>
                <a:srgbClr val="595959"/>
              </a:buClr>
            </a:pPr>
            <a:r>
              <a:rPr lang="ru-RU" sz="4400" b="1" dirty="0" smtClean="0">
                <a:solidFill>
                  <a:schemeClr val="tx1"/>
                </a:solidFill>
                <a:latin typeface="Arial"/>
                <a:ea typeface="+mn-ea"/>
                <a:cs typeface="Arial"/>
              </a:rPr>
              <a:t>Милосердие яви</a:t>
            </a:r>
          </a:p>
          <a:p>
            <a:pPr algn="l" defTabSz="685800">
              <a:spcBef>
                <a:spcPts val="1350"/>
              </a:spcBef>
              <a:buClr>
                <a:srgbClr val="595959"/>
              </a:buClr>
            </a:pPr>
            <a:r>
              <a:rPr lang="ru-RU" sz="4400" b="1" dirty="0" smtClean="0">
                <a:solidFill>
                  <a:schemeClr val="tx1"/>
                </a:solidFill>
                <a:latin typeface="Arial"/>
                <a:ea typeface="+mn-ea"/>
                <a:cs typeface="Arial"/>
              </a:rPr>
              <a:t>И нас всех благослови.</a:t>
            </a:r>
            <a:endParaRPr lang="ru-RU" sz="4400" b="1" dirty="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997</TotalTime>
  <Words>80</Words>
  <Application>Microsoft Office PowerPoint</Application>
  <PresentationFormat>Экран (16:9)</PresentationFormat>
  <Paragraphs>18</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White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74</cp:revision>
  <dcterms:modified xsi:type="dcterms:W3CDTF">2020-10-14T11:16:18Z</dcterms:modified>
</cp:coreProperties>
</file>