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70" r:id="rId5"/>
    <p:sldId id="273" r:id="rId6"/>
    <p:sldId id="271" r:id="rId7"/>
    <p:sldId id="274" r:id="rId8"/>
    <p:sldId id="272" r:id="rId9"/>
    <p:sldId id="275"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Христова кровь, стекавшая с креста</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42913" y="451635"/>
            <a:ext cx="840871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400" b="1" dirty="0" smtClean="0">
                <a:solidFill>
                  <a:schemeClr val="tx1"/>
                </a:solidFill>
                <a:latin typeface="Arial"/>
                <a:ea typeface="+mn-ea"/>
                <a:cs typeface="Arial"/>
              </a:rPr>
              <a:t>Христова кровь, стекавшая с креста,</a:t>
            </a:r>
          </a:p>
          <a:p>
            <a:pPr algn="l" defTabSz="685800">
              <a:spcBef>
                <a:spcPts val="1350"/>
              </a:spcBef>
              <a:buClr>
                <a:srgbClr val="595959"/>
              </a:buClr>
            </a:pPr>
            <a:r>
              <a:rPr lang="ru-RU" sz="3400" b="1" dirty="0" smtClean="0">
                <a:solidFill>
                  <a:schemeClr val="tx1"/>
                </a:solidFill>
                <a:latin typeface="Arial"/>
                <a:ea typeface="+mn-ea"/>
                <a:cs typeface="Arial"/>
              </a:rPr>
              <a:t>Омоет мне и сердце, и уста,</a:t>
            </a:r>
          </a:p>
          <a:p>
            <a:pPr algn="l" defTabSz="685800">
              <a:spcBef>
                <a:spcPts val="1350"/>
              </a:spcBef>
              <a:buClr>
                <a:srgbClr val="595959"/>
              </a:buClr>
            </a:pPr>
            <a:r>
              <a:rPr lang="ru-RU" sz="3400" b="1" dirty="0" smtClean="0">
                <a:solidFill>
                  <a:schemeClr val="tx1"/>
                </a:solidFill>
                <a:latin typeface="Arial"/>
                <a:ea typeface="+mn-ea"/>
                <a:cs typeface="Arial"/>
              </a:rPr>
              <a:t>Чтоб мог тогда, мой Бог, </a:t>
            </a:r>
          </a:p>
          <a:p>
            <a:pPr algn="l" defTabSz="685800">
              <a:spcBef>
                <a:spcPts val="1350"/>
              </a:spcBef>
              <a:buClr>
                <a:srgbClr val="595959"/>
              </a:buClr>
            </a:pPr>
            <a:r>
              <a:rPr lang="ru-RU" sz="3400" b="1" dirty="0" smtClean="0">
                <a:solidFill>
                  <a:schemeClr val="tx1"/>
                </a:solidFill>
                <a:latin typeface="Arial"/>
                <a:ea typeface="+mn-ea"/>
                <a:cs typeface="Arial"/>
              </a:rPr>
              <a:t>Достойно я</a:t>
            </a:r>
          </a:p>
          <a:p>
            <a:pPr algn="l" defTabSz="685800">
              <a:spcBef>
                <a:spcPts val="1350"/>
              </a:spcBef>
              <a:buClr>
                <a:srgbClr val="595959"/>
              </a:buClr>
            </a:pPr>
            <a:r>
              <a:rPr lang="ru-RU" sz="3400" b="1" dirty="0" smtClean="0">
                <a:solidFill>
                  <a:schemeClr val="tx1"/>
                </a:solidFill>
                <a:latin typeface="Arial"/>
                <a:ea typeface="+mn-ea"/>
                <a:cs typeface="Arial"/>
              </a:rPr>
              <a:t>Воспеть </a:t>
            </a:r>
            <a:r>
              <a:rPr lang="ru-RU" sz="3400" b="1" dirty="0" smtClean="0">
                <a:solidFill>
                  <a:schemeClr val="tx1"/>
                </a:solidFill>
                <a:latin typeface="Arial"/>
                <a:ea typeface="+mn-ea"/>
                <a:cs typeface="Arial"/>
              </a:rPr>
              <a:t>Тебя</a:t>
            </a:r>
            <a:r>
              <a:rPr lang="ru-RU" sz="3400" b="1" dirty="0" smtClean="0">
                <a:solidFill>
                  <a:schemeClr val="tx1"/>
                </a:solidFill>
                <a:latin typeface="Arial"/>
                <a:ea typeface="+mn-ea"/>
                <a:cs typeface="Arial"/>
              </a:rPr>
              <a:t>, воспеть, Господь, Тебя.</a:t>
            </a:r>
            <a:endParaRPr lang="ru-RU" sz="34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600" b="1" dirty="0">
                <a:solidFill>
                  <a:schemeClr val="tx1"/>
                </a:solidFill>
                <a:latin typeface="Arial"/>
                <a:ea typeface="+mn-ea"/>
                <a:cs typeface="Arial"/>
              </a:rPr>
              <a:t>Припев: </a:t>
            </a:r>
          </a:p>
          <a:p>
            <a:pPr algn="l" defTabSz="685800">
              <a:spcBef>
                <a:spcPts val="1350"/>
              </a:spcBef>
              <a:buClr>
                <a:srgbClr val="595959"/>
              </a:buClr>
            </a:pPr>
            <a:r>
              <a:rPr lang="ru-RU" sz="3600" b="1" dirty="0" smtClean="0">
                <a:solidFill>
                  <a:schemeClr val="tx1"/>
                </a:solidFill>
                <a:latin typeface="Arial"/>
                <a:ea typeface="+mn-ea"/>
                <a:cs typeface="Arial"/>
              </a:rPr>
              <a:t>Хвалу Тебе, Господь, пою</a:t>
            </a:r>
          </a:p>
          <a:p>
            <a:pPr algn="l" defTabSz="685800">
              <a:spcBef>
                <a:spcPts val="1350"/>
              </a:spcBef>
              <a:buClr>
                <a:srgbClr val="595959"/>
              </a:buClr>
            </a:pPr>
            <a:r>
              <a:rPr lang="ru-RU" sz="3600" b="1" dirty="0" smtClean="0">
                <a:solidFill>
                  <a:schemeClr val="tx1"/>
                </a:solidFill>
                <a:latin typeface="Arial"/>
                <a:ea typeface="+mn-ea"/>
                <a:cs typeface="Arial"/>
              </a:rPr>
              <a:t>За всю любовь Твою. </a:t>
            </a:r>
            <a:endParaRPr lang="ru-RU" sz="36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600" b="1" dirty="0" smtClean="0">
                <a:solidFill>
                  <a:schemeClr val="tx1"/>
                </a:solidFill>
                <a:latin typeface="Arial"/>
                <a:ea typeface="+mn-ea"/>
                <a:cs typeface="Arial"/>
              </a:rPr>
              <a:t>Я от грехов устал и изнемог,</a:t>
            </a:r>
          </a:p>
          <a:p>
            <a:pPr algn="l" defTabSz="685800">
              <a:spcBef>
                <a:spcPts val="1350"/>
              </a:spcBef>
              <a:buClr>
                <a:srgbClr val="595959"/>
              </a:buClr>
            </a:pPr>
            <a:r>
              <a:rPr lang="ru-RU" sz="3600" b="1" dirty="0" smtClean="0">
                <a:solidFill>
                  <a:schemeClr val="tx1"/>
                </a:solidFill>
                <a:latin typeface="Arial"/>
                <a:ea typeface="+mn-ea"/>
                <a:cs typeface="Arial"/>
              </a:rPr>
              <a:t>Изъязвлен ими с головы до ног,</a:t>
            </a:r>
          </a:p>
          <a:p>
            <a:pPr algn="l" defTabSz="685800">
              <a:spcBef>
                <a:spcPts val="1350"/>
              </a:spcBef>
              <a:buClr>
                <a:srgbClr val="595959"/>
              </a:buClr>
            </a:pPr>
            <a:r>
              <a:rPr lang="ru-RU" sz="3600" b="1" dirty="0" smtClean="0">
                <a:solidFill>
                  <a:schemeClr val="tx1"/>
                </a:solidFill>
                <a:latin typeface="Arial"/>
                <a:ea typeface="+mn-ea"/>
                <a:cs typeface="Arial"/>
              </a:rPr>
              <a:t>Но велика ко мне любовь Твоя-</a:t>
            </a:r>
          </a:p>
          <a:p>
            <a:pPr algn="l" defTabSz="685800">
              <a:spcBef>
                <a:spcPts val="1350"/>
              </a:spcBef>
              <a:buClr>
                <a:srgbClr val="595959"/>
              </a:buClr>
            </a:pPr>
            <a:r>
              <a:rPr lang="ru-RU" sz="3600" b="1" dirty="0" smtClean="0">
                <a:solidFill>
                  <a:schemeClr val="tx1"/>
                </a:solidFill>
                <a:latin typeface="Arial"/>
                <a:ea typeface="+mn-ea"/>
                <a:cs typeface="Arial"/>
              </a:rPr>
              <a:t>Тебе, Господь, пою хваленье я. </a:t>
            </a:r>
            <a:endParaRPr lang="ru-RU" sz="36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600" b="1" dirty="0">
                <a:solidFill>
                  <a:schemeClr val="tx1"/>
                </a:solidFill>
                <a:latin typeface="Arial"/>
                <a:ea typeface="+mn-ea"/>
                <a:cs typeface="Arial"/>
              </a:rPr>
              <a:t>Припев: </a:t>
            </a:r>
          </a:p>
          <a:p>
            <a:pPr algn="l" defTabSz="685800">
              <a:spcBef>
                <a:spcPts val="1350"/>
              </a:spcBef>
              <a:buClr>
                <a:srgbClr val="595959"/>
              </a:buClr>
            </a:pPr>
            <a:r>
              <a:rPr lang="ru-RU" sz="3600" b="1" dirty="0" smtClean="0">
                <a:solidFill>
                  <a:schemeClr val="tx1"/>
                </a:solidFill>
                <a:latin typeface="Arial"/>
                <a:ea typeface="+mn-ea"/>
                <a:cs typeface="Arial"/>
              </a:rPr>
              <a:t>Хвалу Тебе, Господь, пою</a:t>
            </a:r>
          </a:p>
          <a:p>
            <a:pPr algn="l" defTabSz="685800">
              <a:spcBef>
                <a:spcPts val="1350"/>
              </a:spcBef>
              <a:buClr>
                <a:srgbClr val="595959"/>
              </a:buClr>
            </a:pPr>
            <a:r>
              <a:rPr lang="ru-RU" sz="3600" b="1" dirty="0" smtClean="0">
                <a:solidFill>
                  <a:schemeClr val="tx1"/>
                </a:solidFill>
                <a:latin typeface="Arial"/>
                <a:ea typeface="+mn-ea"/>
                <a:cs typeface="Arial"/>
              </a:rPr>
              <a:t>За всю любовь Твою. </a:t>
            </a:r>
            <a:endParaRPr lang="ru-RU" sz="36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200025" y="451635"/>
            <a:ext cx="8651600"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600" b="1" dirty="0" smtClean="0">
                <a:solidFill>
                  <a:schemeClr val="tx1"/>
                </a:solidFill>
                <a:latin typeface="Arial"/>
                <a:ea typeface="+mn-ea"/>
                <a:cs typeface="Arial"/>
              </a:rPr>
              <a:t>В душе моей погас надежды свет,</a:t>
            </a:r>
          </a:p>
          <a:p>
            <a:pPr algn="l" defTabSz="685800">
              <a:spcBef>
                <a:spcPts val="1350"/>
              </a:spcBef>
              <a:buClr>
                <a:srgbClr val="595959"/>
              </a:buClr>
            </a:pPr>
            <a:r>
              <a:rPr lang="ru-RU" sz="3600" b="1" dirty="0" smtClean="0">
                <a:solidFill>
                  <a:schemeClr val="tx1"/>
                </a:solidFill>
                <a:latin typeface="Arial"/>
                <a:ea typeface="+mn-ea"/>
                <a:cs typeface="Arial"/>
              </a:rPr>
              <a:t>Ни мира в ней, ни счастья </a:t>
            </a:r>
          </a:p>
          <a:p>
            <a:pPr algn="l" defTabSz="685800">
              <a:spcBef>
                <a:spcPts val="1350"/>
              </a:spcBef>
              <a:buClr>
                <a:srgbClr val="595959"/>
              </a:buClr>
            </a:pPr>
            <a:r>
              <a:rPr lang="ru-RU" sz="3600" b="1" dirty="0" smtClean="0">
                <a:solidFill>
                  <a:schemeClr val="tx1"/>
                </a:solidFill>
                <a:latin typeface="Arial"/>
                <a:ea typeface="+mn-ea"/>
                <a:cs typeface="Arial"/>
              </a:rPr>
              <a:t>Больше нет.</a:t>
            </a:r>
          </a:p>
          <a:p>
            <a:pPr algn="l" defTabSz="685800">
              <a:spcBef>
                <a:spcPts val="1350"/>
              </a:spcBef>
              <a:buClr>
                <a:srgbClr val="595959"/>
              </a:buClr>
            </a:pPr>
            <a:r>
              <a:rPr lang="ru-RU" sz="3600" b="1" dirty="0" smtClean="0">
                <a:solidFill>
                  <a:schemeClr val="tx1"/>
                </a:solidFill>
                <a:latin typeface="Arial"/>
                <a:ea typeface="+mn-ea"/>
                <a:cs typeface="Arial"/>
              </a:rPr>
              <a:t>Но Ты велик! В Тебе уверен я-</a:t>
            </a:r>
          </a:p>
          <a:p>
            <a:pPr algn="l" defTabSz="685800">
              <a:spcBef>
                <a:spcPts val="1350"/>
              </a:spcBef>
              <a:buClr>
                <a:srgbClr val="595959"/>
              </a:buClr>
            </a:pPr>
            <a:r>
              <a:rPr lang="ru-RU" sz="3600" b="1" dirty="0" smtClean="0">
                <a:solidFill>
                  <a:schemeClr val="tx1"/>
                </a:solidFill>
                <a:latin typeface="Arial"/>
                <a:ea typeface="+mn-ea"/>
                <a:cs typeface="Arial"/>
              </a:rPr>
              <a:t>Простишь грехи и подкрепишь меня.</a:t>
            </a:r>
            <a:endParaRPr lang="ru-RU" sz="36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600" b="1" dirty="0">
                <a:solidFill>
                  <a:schemeClr val="tx1"/>
                </a:solidFill>
                <a:latin typeface="Arial"/>
                <a:ea typeface="+mn-ea"/>
                <a:cs typeface="Arial"/>
              </a:rPr>
              <a:t>Припев: </a:t>
            </a:r>
          </a:p>
          <a:p>
            <a:pPr algn="l" defTabSz="685800">
              <a:spcBef>
                <a:spcPts val="1350"/>
              </a:spcBef>
              <a:buClr>
                <a:srgbClr val="595959"/>
              </a:buClr>
            </a:pPr>
            <a:r>
              <a:rPr lang="ru-RU" sz="3600" b="1" dirty="0" smtClean="0">
                <a:solidFill>
                  <a:schemeClr val="tx1"/>
                </a:solidFill>
                <a:latin typeface="Arial"/>
                <a:ea typeface="+mn-ea"/>
                <a:cs typeface="Arial"/>
              </a:rPr>
              <a:t>Хвалу Тебе, Господь, пою</a:t>
            </a:r>
          </a:p>
          <a:p>
            <a:pPr algn="l" defTabSz="685800">
              <a:spcBef>
                <a:spcPts val="1350"/>
              </a:spcBef>
              <a:buClr>
                <a:srgbClr val="595959"/>
              </a:buClr>
            </a:pPr>
            <a:r>
              <a:rPr lang="ru-RU" sz="3600" b="1" dirty="0" smtClean="0">
                <a:solidFill>
                  <a:schemeClr val="tx1"/>
                </a:solidFill>
                <a:latin typeface="Arial"/>
                <a:ea typeface="+mn-ea"/>
                <a:cs typeface="Arial"/>
              </a:rPr>
              <a:t>За всю любовь Твою. </a:t>
            </a:r>
            <a:endParaRPr lang="ru-RU" sz="36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542925" y="451635"/>
            <a:ext cx="8308700" cy="38203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200" b="1" dirty="0" smtClean="0">
                <a:solidFill>
                  <a:schemeClr val="tx1"/>
                </a:solidFill>
                <a:latin typeface="Arial"/>
                <a:ea typeface="+mn-ea"/>
                <a:cs typeface="Arial"/>
              </a:rPr>
              <a:t>Хоть мрак в душе- </a:t>
            </a:r>
          </a:p>
          <a:p>
            <a:pPr algn="l" defTabSz="685800">
              <a:spcBef>
                <a:spcPts val="1350"/>
              </a:spcBef>
              <a:buClr>
                <a:srgbClr val="595959"/>
              </a:buClr>
            </a:pPr>
            <a:r>
              <a:rPr lang="ru-RU" sz="3200" b="1" dirty="0" smtClean="0">
                <a:solidFill>
                  <a:schemeClr val="tx1"/>
                </a:solidFill>
                <a:latin typeface="Arial"/>
                <a:ea typeface="+mn-ea"/>
                <a:cs typeface="Arial"/>
              </a:rPr>
              <a:t>Ты вновь в ней свет зажжешь,</a:t>
            </a:r>
          </a:p>
          <a:p>
            <a:pPr algn="l" defTabSz="685800">
              <a:spcBef>
                <a:spcPts val="1350"/>
              </a:spcBef>
              <a:buClr>
                <a:srgbClr val="595959"/>
              </a:buClr>
            </a:pPr>
            <a:r>
              <a:rPr lang="ru-RU" sz="3200" b="1" dirty="0" smtClean="0">
                <a:solidFill>
                  <a:schemeClr val="tx1"/>
                </a:solidFill>
                <a:latin typeface="Arial"/>
                <a:ea typeface="+mn-ea"/>
                <a:cs typeface="Arial"/>
              </a:rPr>
              <a:t>К Себе на грудь, как сына, привлечешь.</a:t>
            </a:r>
          </a:p>
          <a:p>
            <a:pPr algn="l" defTabSz="685800">
              <a:spcBef>
                <a:spcPts val="1350"/>
              </a:spcBef>
              <a:buClr>
                <a:srgbClr val="595959"/>
              </a:buClr>
            </a:pPr>
            <a:r>
              <a:rPr lang="ru-RU" sz="3200" b="1" dirty="0" smtClean="0">
                <a:solidFill>
                  <a:schemeClr val="tx1"/>
                </a:solidFill>
                <a:latin typeface="Arial"/>
                <a:ea typeface="+mn-ea"/>
                <a:cs typeface="Arial"/>
              </a:rPr>
              <a:t>Пусть враг теснит со всех сторон меня,</a:t>
            </a:r>
          </a:p>
          <a:p>
            <a:pPr algn="l" defTabSz="685800">
              <a:spcBef>
                <a:spcPts val="1350"/>
              </a:spcBef>
              <a:buClr>
                <a:srgbClr val="595959"/>
              </a:buClr>
            </a:pPr>
            <a:r>
              <a:rPr lang="ru-RU" sz="3200" b="1" dirty="0" smtClean="0">
                <a:solidFill>
                  <a:schemeClr val="tx1"/>
                </a:solidFill>
                <a:latin typeface="Arial"/>
                <a:ea typeface="+mn-ea"/>
                <a:cs typeface="Arial"/>
              </a:rPr>
              <a:t>Ты всех сильней- в Тебе вся жизнь моя!</a:t>
            </a:r>
            <a:endParaRPr lang="ru-RU" sz="32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600" b="1" dirty="0">
                <a:solidFill>
                  <a:schemeClr val="tx1"/>
                </a:solidFill>
                <a:latin typeface="Arial"/>
                <a:ea typeface="+mn-ea"/>
                <a:cs typeface="Arial"/>
              </a:rPr>
              <a:t>Припев: </a:t>
            </a:r>
          </a:p>
          <a:p>
            <a:pPr algn="l" defTabSz="685800">
              <a:spcBef>
                <a:spcPts val="1350"/>
              </a:spcBef>
              <a:buClr>
                <a:srgbClr val="595959"/>
              </a:buClr>
            </a:pPr>
            <a:r>
              <a:rPr lang="ru-RU" sz="3600" b="1" dirty="0" smtClean="0">
                <a:solidFill>
                  <a:schemeClr val="tx1"/>
                </a:solidFill>
                <a:latin typeface="Arial"/>
                <a:ea typeface="+mn-ea"/>
                <a:cs typeface="Arial"/>
              </a:rPr>
              <a:t>Хвалу Тебе, Господь, пою</a:t>
            </a:r>
          </a:p>
          <a:p>
            <a:pPr algn="l" defTabSz="685800">
              <a:spcBef>
                <a:spcPts val="1350"/>
              </a:spcBef>
              <a:buClr>
                <a:srgbClr val="595959"/>
              </a:buClr>
            </a:pPr>
            <a:r>
              <a:rPr lang="ru-RU" sz="3600" b="1" dirty="0" smtClean="0">
                <a:solidFill>
                  <a:schemeClr val="tx1"/>
                </a:solidFill>
                <a:latin typeface="Arial"/>
                <a:ea typeface="+mn-ea"/>
                <a:cs typeface="Arial"/>
              </a:rPr>
              <a:t>За всю любовь Твою. </a:t>
            </a:r>
            <a:endParaRPr lang="ru-RU" sz="36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997</TotalTime>
  <Words>188</Words>
  <Application>Microsoft Office PowerPoint</Application>
  <PresentationFormat>Экран (16:9)</PresentationFormat>
  <Paragraphs>32</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White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76</cp:revision>
  <dcterms:modified xsi:type="dcterms:W3CDTF">2020-10-14T11:31:47Z</dcterms:modified>
</cp:coreProperties>
</file>