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5" r:id="rId2"/>
    <p:sldId id="269" r:id="rId3"/>
    <p:sldId id="267" r:id="rId4"/>
    <p:sldId id="274" r:id="rId5"/>
    <p:sldId id="270" r:id="rId6"/>
    <p:sldId id="279" r:id="rId7"/>
    <p:sldId id="280" r:id="rId8"/>
    <p:sldId id="271" r:id="rId9"/>
    <p:sldId id="281" r:id="rId10"/>
    <p:sldId id="282" r:id="rId11"/>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136" d="100"/>
          <a:sy n="136" d="100"/>
        </p:scale>
        <p:origin x="-1504" y="-96"/>
      </p:cViewPr>
      <p:guideLst>
        <p:guide orient="horz" pos="807"/>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552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751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2124222" y="436098"/>
            <a:ext cx="5670335" cy="1730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6600" b="1" dirty="0" smtClean="0">
                <a:solidFill>
                  <a:schemeClr val="tx2">
                    <a:lumMod val="75000"/>
                  </a:schemeClr>
                </a:solidFill>
                <a:latin typeface="Arial" panose="020B0604020202020204" pitchFamily="34" charset="0"/>
                <a:ea typeface="Calibri"/>
                <a:cs typeface="Arial" panose="020B0604020202020204" pitchFamily="34" charset="0"/>
                <a:sym typeface="Calibri"/>
              </a:rPr>
              <a:t>Аллилуйя,</a:t>
            </a:r>
          </a:p>
          <a:p>
            <a:pPr marL="0" indent="0">
              <a:lnSpc>
                <a:spcPct val="70000"/>
              </a:lnSpc>
              <a:buNone/>
              <a:defRPr sz="11100" b="1" i="0">
                <a:solidFill>
                  <a:srgbClr val="FEBF2E"/>
                </a:solidFill>
                <a:latin typeface="Calibri"/>
                <a:ea typeface="Calibri"/>
                <a:cs typeface="Calibri"/>
                <a:sym typeface="Calibri"/>
              </a:defRPr>
            </a:pPr>
            <a:r>
              <a:rPr lang="bg-BG" sz="6600" dirty="0" smtClean="0">
                <a:solidFill>
                  <a:schemeClr val="tx2">
                    <a:lumMod val="75000"/>
                  </a:schemeClr>
                </a:solidFill>
                <a:latin typeface="Arial" panose="020B0604020202020204" pitchFamily="34" charset="0"/>
                <a:ea typeface="Calibri"/>
                <a:cs typeface="Arial" panose="020B0604020202020204" pitchFamily="34" charset="0"/>
                <a:sym typeface="Calibri"/>
              </a:rPr>
              <a:t>Он воскрес!</a:t>
            </a:r>
            <a:endParaRPr lang="bg-BG" sz="6600" b="1" dirty="0">
              <a:solidFill>
                <a:schemeClr val="tx2">
                  <a:lumMod val="7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351692"/>
            <a:ext cx="6852862" cy="479180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buClr>
                <a:srgbClr val="595959"/>
              </a:buClr>
            </a:pPr>
            <a:r>
              <a:rPr lang="ru-RU" sz="4000" b="1" dirty="0">
                <a:solidFill>
                  <a:schemeClr val="tx2">
                    <a:lumMod val="75000"/>
                  </a:schemeClr>
                </a:solidFill>
                <a:latin typeface="Arial"/>
                <a:ea typeface="+mn-ea"/>
                <a:cs typeface="Arial"/>
              </a:rPr>
              <a:t>Припев: </a:t>
            </a:r>
            <a:endParaRPr lang="ru-RU" sz="4000" b="1" dirty="0" smtClean="0">
              <a:solidFill>
                <a:schemeClr val="tx2">
                  <a:lumMod val="75000"/>
                </a:schemeClr>
              </a:solidFill>
              <a:latin typeface="Arial"/>
              <a:ea typeface="+mn-ea"/>
              <a:cs typeface="Arial"/>
            </a:endParaRPr>
          </a:p>
          <a:p>
            <a:pPr algn="l" defTabSz="685800">
              <a:lnSpc>
                <a:spcPct val="80000"/>
              </a:lnSpc>
              <a:buClr>
                <a:srgbClr val="595959"/>
              </a:buClr>
            </a:pPr>
            <a:endParaRPr lang="ru-RU" sz="1200" b="1" dirty="0" smtClean="0">
              <a:solidFill>
                <a:schemeClr val="tx2">
                  <a:lumMod val="75000"/>
                </a:schemeClr>
              </a:solidFill>
              <a:latin typeface="Arial"/>
              <a:cs typeface="Arial"/>
            </a:endParaRPr>
          </a:p>
          <a:p>
            <a:pPr algn="l" defTabSz="685800">
              <a:lnSpc>
                <a:spcPct val="80000"/>
              </a:lnSpc>
              <a:buClr>
                <a:srgbClr val="595959"/>
              </a:buClr>
            </a:pPr>
            <a:r>
              <a:rPr lang="ru-RU" sz="4000" b="1" dirty="0" smtClean="0">
                <a:solidFill>
                  <a:schemeClr val="tx2">
                    <a:lumMod val="75000"/>
                  </a:schemeClr>
                </a:solidFill>
                <a:latin typeface="Arial"/>
                <a:cs typeface="Arial"/>
              </a:rPr>
              <a:t>Да воспрянут честь </a:t>
            </a:r>
          </a:p>
          <a:p>
            <a:pPr algn="l" defTabSz="685800">
              <a:lnSpc>
                <a:spcPct val="80000"/>
              </a:lnSpc>
              <a:buClr>
                <a:srgbClr val="595959"/>
              </a:buClr>
            </a:pPr>
            <a:r>
              <a:rPr lang="ru-RU" sz="4000" b="1" dirty="0">
                <a:solidFill>
                  <a:schemeClr val="tx2">
                    <a:lumMod val="75000"/>
                  </a:schemeClr>
                </a:solidFill>
                <a:latin typeface="Arial"/>
                <a:cs typeface="Arial"/>
              </a:rPr>
              <a:t>И</a:t>
            </a:r>
            <a:r>
              <a:rPr lang="ru-RU" sz="4000" b="1" dirty="0" smtClean="0">
                <a:solidFill>
                  <a:schemeClr val="tx2">
                    <a:lumMod val="75000"/>
                  </a:schemeClr>
                </a:solidFill>
                <a:latin typeface="Arial"/>
                <a:cs typeface="Arial"/>
              </a:rPr>
              <a:t> слава до небес!</a:t>
            </a:r>
          </a:p>
          <a:p>
            <a:pPr algn="l" defTabSz="685800">
              <a:lnSpc>
                <a:spcPct val="80000"/>
              </a:lnSpc>
              <a:buClr>
                <a:srgbClr val="595959"/>
              </a:buClr>
            </a:pPr>
            <a:r>
              <a:rPr lang="ru-RU" sz="4000" b="1" dirty="0" smtClean="0">
                <a:solidFill>
                  <a:schemeClr val="tx2">
                    <a:lumMod val="75000"/>
                  </a:schemeClr>
                </a:solidFill>
                <a:latin typeface="Arial"/>
                <a:cs typeface="Arial"/>
              </a:rPr>
              <a:t>Он воскрес! </a:t>
            </a:r>
            <a:r>
              <a:rPr lang="ru-RU" sz="2800" b="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Он </a:t>
            </a:r>
            <a:r>
              <a:rPr lang="ru-RU" sz="2800" b="1" i="1" dirty="0">
                <a:solidFill>
                  <a:schemeClr val="tx2">
                    <a:lumMod val="75000"/>
                  </a:schemeClr>
                </a:solidFill>
                <a:latin typeface="Arial"/>
                <a:cs typeface="Arial"/>
              </a:rPr>
              <a:t>воскрес</a:t>
            </a:r>
            <a:r>
              <a:rPr lang="ru-RU" sz="2800" b="1" i="1" dirty="0" smtClean="0">
                <a:solidFill>
                  <a:schemeClr val="tx2">
                    <a:lumMod val="75000"/>
                  </a:schemeClr>
                </a:solidFill>
                <a:latin typeface="Arial"/>
                <a:cs typeface="Arial"/>
              </a:rPr>
              <a:t>!)</a:t>
            </a:r>
            <a:r>
              <a:rPr lang="ru-RU" sz="2800" b="1" dirty="0" smtClean="0">
                <a:solidFill>
                  <a:schemeClr val="tx2">
                    <a:lumMod val="75000"/>
                  </a:schemeClr>
                </a:solidFill>
                <a:latin typeface="Arial"/>
                <a:cs typeface="Arial"/>
              </a:rPr>
              <a:t/>
            </a:r>
            <a:br>
              <a:rPr lang="ru-RU" sz="2800" b="1" dirty="0" smtClean="0">
                <a:solidFill>
                  <a:schemeClr val="tx2">
                    <a:lumMod val="75000"/>
                  </a:schemeClr>
                </a:solidFill>
                <a:latin typeface="Arial"/>
                <a:cs typeface="Arial"/>
              </a:rPr>
            </a:br>
            <a:r>
              <a:rPr lang="ru-RU" sz="4000" b="1" dirty="0" smtClean="0">
                <a:solidFill>
                  <a:schemeClr val="tx2">
                    <a:lumMod val="75000"/>
                  </a:schemeClr>
                </a:solidFill>
                <a:latin typeface="Arial"/>
                <a:cs typeface="Arial"/>
              </a:rPr>
              <a:t>Он воскрес!</a:t>
            </a:r>
            <a:r>
              <a:rPr lang="ru-RU" sz="4800" b="1" dirty="0" smtClean="0">
                <a:solidFill>
                  <a:schemeClr val="tx2">
                    <a:lumMod val="75000"/>
                  </a:schemeClr>
                </a:solidFill>
                <a:latin typeface="Arial"/>
                <a:cs typeface="Arial"/>
              </a:rPr>
              <a:t> </a:t>
            </a:r>
            <a:r>
              <a:rPr lang="ru-RU" sz="2800" b="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Он </a:t>
            </a:r>
            <a:r>
              <a:rPr lang="ru-RU" sz="2800" b="1" i="1" dirty="0">
                <a:solidFill>
                  <a:schemeClr val="tx2">
                    <a:lumMod val="75000"/>
                  </a:schemeClr>
                </a:solidFill>
                <a:latin typeface="Arial"/>
                <a:cs typeface="Arial"/>
              </a:rPr>
              <a:t>воскрес</a:t>
            </a:r>
            <a:r>
              <a:rPr lang="ru-RU" sz="2800" b="1" i="1" dirty="0" smtClean="0">
                <a:solidFill>
                  <a:schemeClr val="tx2">
                    <a:lumMod val="75000"/>
                  </a:schemeClr>
                </a:solidFill>
                <a:latin typeface="Arial"/>
                <a:cs typeface="Arial"/>
              </a:rPr>
              <a:t>!)</a:t>
            </a:r>
            <a:endParaRPr lang="ru-RU" sz="2800" b="1" i="1" dirty="0">
              <a:solidFill>
                <a:schemeClr val="tx2">
                  <a:lumMod val="75000"/>
                </a:schemeClr>
              </a:solidFill>
              <a:latin typeface="Arial"/>
              <a:cs typeface="Arial"/>
            </a:endParaRPr>
          </a:p>
          <a:p>
            <a:pPr algn="l" defTabSz="685800">
              <a:lnSpc>
                <a:spcPct val="80000"/>
              </a:lnSpc>
              <a:buClr>
                <a:srgbClr val="595959"/>
              </a:buClr>
            </a:pPr>
            <a:r>
              <a:rPr lang="ru-RU" sz="4000" b="1" dirty="0" smtClean="0">
                <a:solidFill>
                  <a:schemeClr val="tx2">
                    <a:lumMod val="75000"/>
                  </a:schemeClr>
                </a:solidFill>
                <a:latin typeface="Arial"/>
                <a:cs typeface="Arial"/>
              </a:rPr>
              <a:t>Аллилуйя,</a:t>
            </a:r>
          </a:p>
          <a:p>
            <a:pPr algn="l" defTabSz="685800">
              <a:lnSpc>
                <a:spcPct val="80000"/>
              </a:lnSpc>
              <a:buClr>
                <a:srgbClr val="595959"/>
              </a:buClr>
            </a:pPr>
            <a:r>
              <a:rPr lang="ru-RU" sz="4000" b="1" dirty="0" smtClean="0">
                <a:solidFill>
                  <a:schemeClr val="tx2">
                    <a:lumMod val="75000"/>
                  </a:schemeClr>
                </a:solidFill>
                <a:latin typeface="Arial"/>
                <a:cs typeface="Arial"/>
              </a:rPr>
              <a:t>Он воскрес!</a:t>
            </a:r>
            <a:endParaRPr lang="ru-RU" sz="4000" b="1" dirty="0">
              <a:solidFill>
                <a:schemeClr val="tx2">
                  <a:lumMod val="75000"/>
                </a:schemeClr>
              </a:solidFill>
              <a:latin typeface="Arial"/>
              <a:cs typeface="Arial"/>
            </a:endParaRPr>
          </a:p>
        </p:txBody>
      </p:sp>
    </p:spTree>
    <p:extLst>
      <p:ext uri="{BB962C8B-B14F-4D97-AF65-F5344CB8AC3E}">
        <p14:creationId xmlns:p14="http://schemas.microsoft.com/office/powerpoint/2010/main" val="122436533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7036"/>
            <a:ext cx="9143999"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85696" y="751841"/>
            <a:ext cx="8483599" cy="3185944"/>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800" b="1" dirty="0" smtClean="0">
                <a:solidFill>
                  <a:schemeClr val="tx2">
                    <a:lumMod val="75000"/>
                  </a:schemeClr>
                </a:solidFill>
                <a:latin typeface="Arial"/>
                <a:cs typeface="Arial"/>
              </a:rPr>
              <a:t>В тёмном гробу лежал</a:t>
            </a:r>
            <a:br>
              <a:rPr lang="ru-RU" sz="4800" b="1" dirty="0" smtClean="0">
                <a:solidFill>
                  <a:schemeClr val="tx2">
                    <a:lumMod val="75000"/>
                  </a:schemeClr>
                </a:solidFill>
                <a:latin typeface="Arial"/>
                <a:cs typeface="Arial"/>
              </a:rPr>
            </a:br>
            <a:r>
              <a:rPr lang="ru-RU" sz="4800" b="1" dirty="0" smtClean="0">
                <a:solidFill>
                  <a:schemeClr val="tx2">
                    <a:lumMod val="75000"/>
                  </a:schemeClr>
                </a:solidFill>
                <a:latin typeface="Arial"/>
                <a:cs typeface="Arial"/>
              </a:rPr>
              <a:t>Мой Искупитель</a:t>
            </a:r>
          </a:p>
          <a:p>
            <a:pPr algn="l" defTabSz="685800">
              <a:buClr>
                <a:srgbClr val="595959"/>
              </a:buClr>
            </a:pPr>
            <a:r>
              <a:rPr lang="ru-RU" sz="4800" b="1" dirty="0" smtClean="0">
                <a:solidFill>
                  <a:schemeClr val="tx2">
                    <a:lumMod val="75000"/>
                  </a:schemeClr>
                </a:solidFill>
                <a:latin typeface="Arial"/>
                <a:cs typeface="Arial"/>
              </a:rPr>
              <a:t>И смертью смерть попрал</a:t>
            </a:r>
            <a:br>
              <a:rPr lang="ru-RU" sz="4800" b="1" dirty="0" smtClean="0">
                <a:solidFill>
                  <a:schemeClr val="tx2">
                    <a:lumMod val="75000"/>
                  </a:schemeClr>
                </a:solidFill>
                <a:latin typeface="Arial"/>
                <a:cs typeface="Arial"/>
              </a:rPr>
            </a:br>
            <a:r>
              <a:rPr lang="ru-RU" sz="4800" b="1" dirty="0" smtClean="0">
                <a:solidFill>
                  <a:schemeClr val="tx2">
                    <a:lumMod val="75000"/>
                  </a:schemeClr>
                </a:solidFill>
                <a:latin typeface="Arial"/>
                <a:cs typeface="Arial"/>
              </a:rPr>
              <a:t>Спаситель мой.</a:t>
            </a:r>
            <a:endParaRPr lang="ru-RU" sz="4800" b="1" dirty="0">
              <a:solidFill>
                <a:schemeClr val="tx2">
                  <a:lumMod val="75000"/>
                </a:schemeClr>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351692"/>
            <a:ext cx="6852862" cy="479180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buClr>
                <a:srgbClr val="595959"/>
              </a:buClr>
            </a:pPr>
            <a:r>
              <a:rPr lang="ru-RU" sz="3600" b="1" dirty="0">
                <a:solidFill>
                  <a:schemeClr val="tx2">
                    <a:lumMod val="75000"/>
                  </a:schemeClr>
                </a:solidFill>
                <a:latin typeface="Arial"/>
                <a:ea typeface="+mn-ea"/>
                <a:cs typeface="Arial"/>
              </a:rPr>
              <a:t>Припев: </a:t>
            </a:r>
            <a:endParaRPr lang="ru-RU" sz="3600" b="1" dirty="0" smtClean="0">
              <a:solidFill>
                <a:schemeClr val="tx2">
                  <a:lumMod val="75000"/>
                </a:schemeClr>
              </a:solidFill>
              <a:latin typeface="Arial"/>
              <a:ea typeface="+mn-ea"/>
              <a:cs typeface="Arial"/>
            </a:endParaRPr>
          </a:p>
          <a:p>
            <a:pPr algn="l" defTabSz="685800">
              <a:lnSpc>
                <a:spcPct val="80000"/>
              </a:lnSpc>
              <a:buClr>
                <a:srgbClr val="595959"/>
              </a:buClr>
            </a:pPr>
            <a:endParaRPr lang="ru-RU" sz="1200" b="1" dirty="0">
              <a:solidFill>
                <a:schemeClr val="tx2">
                  <a:lumMod val="75000"/>
                </a:schemeClr>
              </a:solidFill>
              <a:latin typeface="Arial"/>
              <a:ea typeface="+mn-ea"/>
              <a:cs typeface="Arial"/>
            </a:endParaRPr>
          </a:p>
          <a:p>
            <a:pPr algn="l" defTabSz="685800">
              <a:lnSpc>
                <a:spcPct val="80000"/>
              </a:lnSpc>
              <a:buClr>
                <a:srgbClr val="595959"/>
              </a:buClr>
            </a:pPr>
            <a:r>
              <a:rPr lang="ru-RU" sz="3600" b="1" dirty="0" smtClean="0">
                <a:solidFill>
                  <a:schemeClr val="tx2">
                    <a:lumMod val="75000"/>
                  </a:schemeClr>
                </a:solidFill>
                <a:latin typeface="Arial"/>
                <a:cs typeface="Arial"/>
              </a:rPr>
              <a:t>Гроб открывайте – </a:t>
            </a:r>
          </a:p>
          <a:p>
            <a:pPr algn="l" defTabSz="685800">
              <a:lnSpc>
                <a:spcPct val="80000"/>
              </a:lnSpc>
              <a:buClr>
                <a:srgbClr val="595959"/>
              </a:buClr>
            </a:pPr>
            <a:r>
              <a:rPr lang="ru-RU" sz="3600" b="1" dirty="0" smtClean="0">
                <a:solidFill>
                  <a:schemeClr val="tx2">
                    <a:lumMod val="75000"/>
                  </a:schemeClr>
                </a:solidFill>
                <a:latin typeface="Arial"/>
                <a:cs typeface="Arial"/>
              </a:rPr>
              <a:t>Он жив! </a:t>
            </a:r>
            <a:endParaRPr lang="en-US" sz="3600" b="1" dirty="0">
              <a:solidFill>
                <a:schemeClr val="tx2">
                  <a:lumMod val="75000"/>
                </a:schemeClr>
              </a:solidFill>
              <a:latin typeface="Arial"/>
              <a:cs typeface="Arial"/>
            </a:endParaRPr>
          </a:p>
          <a:p>
            <a:pPr algn="l" defTabSz="685800">
              <a:lnSpc>
                <a:spcPct val="80000"/>
              </a:lnSpc>
              <a:buClr>
                <a:srgbClr val="595959"/>
              </a:buClr>
            </a:pPr>
            <a:r>
              <a:rPr lang="en-US" sz="2800" b="1" i="1" dirty="0" smtClean="0">
                <a:solidFill>
                  <a:schemeClr val="tx2">
                    <a:lumMod val="75000"/>
                  </a:schemeClr>
                </a:solidFill>
                <a:latin typeface="Arial"/>
                <a:cs typeface="Arial"/>
              </a:rPr>
              <a:t>		</a:t>
            </a:r>
            <a:r>
              <a:rPr lang="ru-RU"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Ведь</a:t>
            </a:r>
            <a:r>
              <a:rPr lang="en-US"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Он</a:t>
            </a:r>
            <a:r>
              <a:rPr lang="en-US"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жив</a:t>
            </a:r>
            <a:r>
              <a:rPr lang="en-US" sz="2800" b="1" i="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a:t>
            </a:r>
          </a:p>
          <a:p>
            <a:pPr algn="l" defTabSz="685800">
              <a:lnSpc>
                <a:spcPct val="80000"/>
              </a:lnSpc>
              <a:buClr>
                <a:srgbClr val="595959"/>
              </a:buClr>
            </a:pPr>
            <a:r>
              <a:rPr lang="ru-RU" sz="3600" b="1" dirty="0" smtClean="0">
                <a:solidFill>
                  <a:schemeClr val="tx2">
                    <a:lumMod val="75000"/>
                  </a:schemeClr>
                </a:solidFill>
                <a:latin typeface="Arial"/>
                <a:cs typeface="Arial"/>
              </a:rPr>
              <a:t>Совершил Бог </a:t>
            </a:r>
          </a:p>
          <a:p>
            <a:pPr algn="l" defTabSz="685800">
              <a:lnSpc>
                <a:spcPct val="80000"/>
              </a:lnSpc>
              <a:buClr>
                <a:srgbClr val="595959"/>
              </a:buClr>
            </a:pPr>
            <a:r>
              <a:rPr lang="ru-RU" sz="3600" b="1" dirty="0">
                <a:solidFill>
                  <a:schemeClr val="tx2">
                    <a:lumMod val="75000"/>
                  </a:schemeClr>
                </a:solidFill>
                <a:latin typeface="Arial"/>
                <a:cs typeface="Arial"/>
              </a:rPr>
              <a:t>Ч</a:t>
            </a:r>
            <a:r>
              <a:rPr lang="ru-RU" sz="3600" b="1" dirty="0" smtClean="0">
                <a:solidFill>
                  <a:schemeClr val="tx2">
                    <a:lumMod val="75000"/>
                  </a:schemeClr>
                </a:solidFill>
                <a:latin typeface="Arial"/>
                <a:cs typeface="Arial"/>
              </a:rPr>
              <a:t>удо из чудес</a:t>
            </a:r>
            <a:r>
              <a:rPr lang="en-US" sz="3600" b="1" dirty="0" smtClean="0">
                <a:solidFill>
                  <a:schemeClr val="tx2">
                    <a:lumMod val="75000"/>
                  </a:schemeClr>
                </a:solidFill>
                <a:latin typeface="Arial"/>
                <a:cs typeface="Arial"/>
              </a:rPr>
              <a:t>.</a:t>
            </a:r>
            <a:endParaRPr lang="en-US" sz="3600" b="1" dirty="0">
              <a:solidFill>
                <a:schemeClr val="tx2">
                  <a:lumMod val="75000"/>
                </a:schemeClr>
              </a:solidFill>
              <a:latin typeface="Arial"/>
              <a:cs typeface="Arial"/>
            </a:endParaRPr>
          </a:p>
          <a:p>
            <a:pPr algn="l" defTabSz="685800">
              <a:lnSpc>
                <a:spcPct val="80000"/>
              </a:lnSpc>
              <a:buClr>
                <a:srgbClr val="595959"/>
              </a:buClr>
            </a:pPr>
            <a:r>
              <a:rPr lang="ru-RU" sz="2800" b="1" i="1" dirty="0" smtClean="0">
                <a:solidFill>
                  <a:schemeClr val="tx2">
                    <a:lumMod val="75000"/>
                  </a:schemeClr>
                </a:solidFill>
                <a:latin typeface="Arial"/>
                <a:cs typeface="Arial"/>
              </a:rPr>
              <a:t>	</a:t>
            </a:r>
            <a:r>
              <a:rPr lang="ru-RU" sz="2800" b="1" i="1" smtClean="0">
                <a:solidFill>
                  <a:schemeClr val="tx2">
                    <a:lumMod val="75000"/>
                  </a:schemeClr>
                </a:solidFill>
                <a:latin typeface="Arial"/>
                <a:cs typeface="Arial"/>
              </a:rPr>
              <a:t>	</a:t>
            </a:r>
            <a:r>
              <a:rPr lang="ru-RU" sz="2800" b="1" i="1"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Ведь</a:t>
            </a:r>
            <a:r>
              <a:rPr lang="en-US" sz="2800" b="1" i="1" dirty="0" smtClean="0">
                <a:solidFill>
                  <a:schemeClr val="tx2">
                    <a:lumMod val="75000"/>
                  </a:schemeClr>
                </a:solidFill>
                <a:latin typeface="Arial"/>
                <a:cs typeface="Arial"/>
              </a:rPr>
              <a:t> </a:t>
            </a:r>
            <a:r>
              <a:rPr lang="en-US" sz="2800" b="1" i="1" dirty="0" err="1">
                <a:solidFill>
                  <a:schemeClr val="tx2">
                    <a:lumMod val="75000"/>
                  </a:schemeClr>
                </a:solidFill>
                <a:latin typeface="Arial"/>
                <a:cs typeface="Arial"/>
              </a:rPr>
              <a:t>Он</a:t>
            </a:r>
            <a:r>
              <a:rPr lang="en-US" sz="2800" b="1" i="1" dirty="0">
                <a:solidFill>
                  <a:schemeClr val="tx2">
                    <a:lumMod val="75000"/>
                  </a:schemeClr>
                </a:solidFill>
                <a:latin typeface="Arial"/>
                <a:cs typeface="Arial"/>
              </a:rPr>
              <a:t> </a:t>
            </a:r>
            <a:r>
              <a:rPr lang="en-US" sz="2800" b="1" i="1" dirty="0" err="1">
                <a:solidFill>
                  <a:schemeClr val="tx2">
                    <a:lumMod val="75000"/>
                  </a:schemeClr>
                </a:solidFill>
                <a:latin typeface="Arial"/>
                <a:cs typeface="Arial"/>
              </a:rPr>
              <a:t>жив</a:t>
            </a:r>
            <a:r>
              <a:rPr lang="en-US" sz="2800" b="1" i="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a:t>
            </a:r>
            <a:endParaRPr lang="ru-RU" sz="2800" b="1" i="1" dirty="0">
              <a:solidFill>
                <a:schemeClr val="tx2">
                  <a:lumMod val="75000"/>
                </a:schemeClr>
              </a:solidFill>
              <a:latin typeface="Arial"/>
              <a:cs typeface="Arial"/>
            </a:endParaRPr>
          </a:p>
          <a:p>
            <a:pPr algn="l" defTabSz="685800">
              <a:lnSpc>
                <a:spcPct val="80000"/>
              </a:lnSpc>
              <a:buClr>
                <a:srgbClr val="595959"/>
              </a:buClr>
            </a:pPr>
            <a:r>
              <a:rPr lang="ru-RU" sz="3600" b="1" dirty="0">
                <a:solidFill>
                  <a:schemeClr val="tx2">
                    <a:lumMod val="75000"/>
                  </a:schemeClr>
                </a:solidFill>
                <a:latin typeface="Arial"/>
                <a:cs typeface="Arial"/>
              </a:rPr>
              <a:t>С</a:t>
            </a:r>
            <a:r>
              <a:rPr lang="ru-RU" sz="3600" b="1" dirty="0" smtClean="0">
                <a:solidFill>
                  <a:schemeClr val="tx2">
                    <a:lumMod val="75000"/>
                  </a:schemeClr>
                </a:solidFill>
                <a:latin typeface="Arial"/>
                <a:cs typeface="Arial"/>
              </a:rPr>
              <a:t>мерти власть</a:t>
            </a:r>
            <a:endParaRPr lang="en-US" sz="3600" b="1" dirty="0" smtClean="0">
              <a:solidFill>
                <a:schemeClr val="tx2">
                  <a:lumMod val="75000"/>
                </a:schemeClr>
              </a:solidFill>
              <a:latin typeface="Arial"/>
              <a:cs typeface="Arial"/>
            </a:endParaRPr>
          </a:p>
          <a:p>
            <a:pPr algn="l" defTabSz="685800">
              <a:lnSpc>
                <a:spcPct val="80000"/>
              </a:lnSpc>
              <a:buClr>
                <a:srgbClr val="595959"/>
              </a:buClr>
            </a:pPr>
            <a:r>
              <a:rPr lang="ru-RU" sz="3600" b="1" dirty="0" smtClean="0">
                <a:solidFill>
                  <a:schemeClr val="tx2">
                    <a:lumMod val="75000"/>
                  </a:schemeClr>
                </a:solidFill>
                <a:latin typeface="Arial"/>
                <a:cs typeface="Arial"/>
              </a:rPr>
              <a:t>Расторгнув,</a:t>
            </a:r>
          </a:p>
          <a:p>
            <a:pPr algn="l" defTabSz="685800">
              <a:lnSpc>
                <a:spcPct val="80000"/>
              </a:lnSpc>
              <a:buClr>
                <a:srgbClr val="595959"/>
              </a:buClr>
            </a:pPr>
            <a:r>
              <a:rPr lang="ru-RU" sz="3600" b="1" dirty="0" smtClean="0">
                <a:solidFill>
                  <a:schemeClr val="tx2">
                    <a:lumMod val="75000"/>
                  </a:schemeClr>
                </a:solidFill>
                <a:latin typeface="Arial"/>
                <a:cs typeface="Arial"/>
              </a:rPr>
              <a:t>Наш Христос воскрес!</a:t>
            </a: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351692"/>
            <a:ext cx="6852862" cy="479180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buClr>
                <a:srgbClr val="595959"/>
              </a:buClr>
            </a:pPr>
            <a:r>
              <a:rPr lang="ru-RU" sz="4000" b="1" dirty="0">
                <a:solidFill>
                  <a:schemeClr val="tx2">
                    <a:lumMod val="75000"/>
                  </a:schemeClr>
                </a:solidFill>
                <a:latin typeface="Arial"/>
                <a:ea typeface="+mn-ea"/>
                <a:cs typeface="Arial"/>
              </a:rPr>
              <a:t>Припев: </a:t>
            </a:r>
            <a:endParaRPr lang="ru-RU" sz="4000" b="1" dirty="0" smtClean="0">
              <a:solidFill>
                <a:schemeClr val="tx2">
                  <a:lumMod val="75000"/>
                </a:schemeClr>
              </a:solidFill>
              <a:latin typeface="Arial"/>
              <a:ea typeface="+mn-ea"/>
              <a:cs typeface="Arial"/>
            </a:endParaRPr>
          </a:p>
          <a:p>
            <a:pPr algn="l" defTabSz="685800">
              <a:lnSpc>
                <a:spcPct val="80000"/>
              </a:lnSpc>
              <a:buClr>
                <a:srgbClr val="595959"/>
              </a:buClr>
            </a:pPr>
            <a:endParaRPr lang="ru-RU" sz="1200" b="1" dirty="0" smtClean="0">
              <a:solidFill>
                <a:schemeClr val="tx2">
                  <a:lumMod val="75000"/>
                </a:schemeClr>
              </a:solidFill>
              <a:latin typeface="Arial"/>
              <a:cs typeface="Arial"/>
            </a:endParaRPr>
          </a:p>
          <a:p>
            <a:pPr algn="l" defTabSz="685800">
              <a:lnSpc>
                <a:spcPct val="80000"/>
              </a:lnSpc>
              <a:buClr>
                <a:srgbClr val="595959"/>
              </a:buClr>
            </a:pPr>
            <a:r>
              <a:rPr lang="ru-RU" sz="4000" b="1" dirty="0" smtClean="0">
                <a:solidFill>
                  <a:schemeClr val="tx2">
                    <a:lumMod val="75000"/>
                  </a:schemeClr>
                </a:solidFill>
                <a:latin typeface="Arial"/>
                <a:cs typeface="Arial"/>
              </a:rPr>
              <a:t>Да воспрянут честь </a:t>
            </a:r>
          </a:p>
          <a:p>
            <a:pPr algn="l" defTabSz="685800">
              <a:lnSpc>
                <a:spcPct val="80000"/>
              </a:lnSpc>
              <a:buClr>
                <a:srgbClr val="595959"/>
              </a:buClr>
            </a:pPr>
            <a:r>
              <a:rPr lang="ru-RU" sz="4000" b="1" dirty="0">
                <a:solidFill>
                  <a:schemeClr val="tx2">
                    <a:lumMod val="75000"/>
                  </a:schemeClr>
                </a:solidFill>
                <a:latin typeface="Arial"/>
                <a:cs typeface="Arial"/>
              </a:rPr>
              <a:t>И</a:t>
            </a:r>
            <a:r>
              <a:rPr lang="ru-RU" sz="4000" b="1" dirty="0" smtClean="0">
                <a:solidFill>
                  <a:schemeClr val="tx2">
                    <a:lumMod val="75000"/>
                  </a:schemeClr>
                </a:solidFill>
                <a:latin typeface="Arial"/>
                <a:cs typeface="Arial"/>
              </a:rPr>
              <a:t> слава до небес!</a:t>
            </a:r>
          </a:p>
          <a:p>
            <a:pPr algn="l" defTabSz="685800">
              <a:lnSpc>
                <a:spcPct val="80000"/>
              </a:lnSpc>
              <a:buClr>
                <a:srgbClr val="595959"/>
              </a:buClr>
            </a:pPr>
            <a:r>
              <a:rPr lang="ru-RU" sz="4000" b="1" dirty="0" smtClean="0">
                <a:solidFill>
                  <a:schemeClr val="tx2">
                    <a:lumMod val="75000"/>
                  </a:schemeClr>
                </a:solidFill>
                <a:latin typeface="Arial"/>
                <a:cs typeface="Arial"/>
              </a:rPr>
              <a:t>Он воскрес! </a:t>
            </a:r>
            <a:r>
              <a:rPr lang="ru-RU" sz="2800" b="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Он </a:t>
            </a:r>
            <a:r>
              <a:rPr lang="ru-RU" sz="2800" b="1" i="1" dirty="0">
                <a:solidFill>
                  <a:schemeClr val="tx2">
                    <a:lumMod val="75000"/>
                  </a:schemeClr>
                </a:solidFill>
                <a:latin typeface="Arial"/>
                <a:cs typeface="Arial"/>
              </a:rPr>
              <a:t>воскрес</a:t>
            </a:r>
            <a:r>
              <a:rPr lang="ru-RU" sz="2800" b="1" i="1" dirty="0" smtClean="0">
                <a:solidFill>
                  <a:schemeClr val="tx2">
                    <a:lumMod val="75000"/>
                  </a:schemeClr>
                </a:solidFill>
                <a:latin typeface="Arial"/>
                <a:cs typeface="Arial"/>
              </a:rPr>
              <a:t>!)</a:t>
            </a:r>
            <a:r>
              <a:rPr lang="ru-RU" sz="2800" b="1" dirty="0" smtClean="0">
                <a:solidFill>
                  <a:schemeClr val="tx2">
                    <a:lumMod val="75000"/>
                  </a:schemeClr>
                </a:solidFill>
                <a:latin typeface="Arial"/>
                <a:cs typeface="Arial"/>
              </a:rPr>
              <a:t/>
            </a:r>
            <a:br>
              <a:rPr lang="ru-RU" sz="2800" b="1" dirty="0" smtClean="0">
                <a:solidFill>
                  <a:schemeClr val="tx2">
                    <a:lumMod val="75000"/>
                  </a:schemeClr>
                </a:solidFill>
                <a:latin typeface="Arial"/>
                <a:cs typeface="Arial"/>
              </a:rPr>
            </a:br>
            <a:r>
              <a:rPr lang="ru-RU" sz="4000" b="1" dirty="0" smtClean="0">
                <a:solidFill>
                  <a:schemeClr val="tx2">
                    <a:lumMod val="75000"/>
                  </a:schemeClr>
                </a:solidFill>
                <a:latin typeface="Arial"/>
                <a:cs typeface="Arial"/>
              </a:rPr>
              <a:t>Он воскрес!</a:t>
            </a:r>
            <a:r>
              <a:rPr lang="ru-RU" sz="4800" b="1" dirty="0" smtClean="0">
                <a:solidFill>
                  <a:schemeClr val="tx2">
                    <a:lumMod val="75000"/>
                  </a:schemeClr>
                </a:solidFill>
                <a:latin typeface="Arial"/>
                <a:cs typeface="Arial"/>
              </a:rPr>
              <a:t> </a:t>
            </a:r>
            <a:r>
              <a:rPr lang="ru-RU" sz="2800" b="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Он </a:t>
            </a:r>
            <a:r>
              <a:rPr lang="ru-RU" sz="2800" b="1" i="1" dirty="0">
                <a:solidFill>
                  <a:schemeClr val="tx2">
                    <a:lumMod val="75000"/>
                  </a:schemeClr>
                </a:solidFill>
                <a:latin typeface="Arial"/>
                <a:cs typeface="Arial"/>
              </a:rPr>
              <a:t>воскрес</a:t>
            </a:r>
            <a:r>
              <a:rPr lang="ru-RU" sz="2800" b="1" i="1" dirty="0" smtClean="0">
                <a:solidFill>
                  <a:schemeClr val="tx2">
                    <a:lumMod val="75000"/>
                  </a:schemeClr>
                </a:solidFill>
                <a:latin typeface="Arial"/>
                <a:cs typeface="Arial"/>
              </a:rPr>
              <a:t>!)</a:t>
            </a:r>
            <a:endParaRPr lang="ru-RU" sz="2800" b="1" i="1" dirty="0">
              <a:solidFill>
                <a:schemeClr val="tx2">
                  <a:lumMod val="75000"/>
                </a:schemeClr>
              </a:solidFill>
              <a:latin typeface="Arial"/>
              <a:cs typeface="Arial"/>
            </a:endParaRPr>
          </a:p>
          <a:p>
            <a:pPr algn="l" defTabSz="685800">
              <a:lnSpc>
                <a:spcPct val="80000"/>
              </a:lnSpc>
              <a:buClr>
                <a:srgbClr val="595959"/>
              </a:buClr>
            </a:pPr>
            <a:r>
              <a:rPr lang="ru-RU" sz="4000" b="1" dirty="0" smtClean="0">
                <a:solidFill>
                  <a:schemeClr val="tx2">
                    <a:lumMod val="75000"/>
                  </a:schemeClr>
                </a:solidFill>
                <a:latin typeface="Arial"/>
                <a:cs typeface="Arial"/>
              </a:rPr>
              <a:t>Аллилуйя,</a:t>
            </a:r>
          </a:p>
          <a:p>
            <a:pPr algn="l" defTabSz="685800">
              <a:lnSpc>
                <a:spcPct val="80000"/>
              </a:lnSpc>
              <a:buClr>
                <a:srgbClr val="595959"/>
              </a:buClr>
            </a:pPr>
            <a:r>
              <a:rPr lang="ru-RU" sz="4000" b="1" dirty="0" smtClean="0">
                <a:solidFill>
                  <a:schemeClr val="tx2">
                    <a:lumMod val="75000"/>
                  </a:schemeClr>
                </a:solidFill>
                <a:latin typeface="Arial"/>
                <a:cs typeface="Arial"/>
              </a:rPr>
              <a:t>Он воскрес!</a:t>
            </a:r>
            <a:endParaRPr lang="ru-RU" sz="4000" b="1" dirty="0">
              <a:solidFill>
                <a:schemeClr val="tx2">
                  <a:lumMod val="75000"/>
                </a:schemeClr>
              </a:solidFill>
              <a:latin typeface="Arial"/>
              <a:cs typeface="Arial"/>
            </a:endParaRPr>
          </a:p>
        </p:txBody>
      </p:sp>
    </p:spTree>
    <p:extLst>
      <p:ext uri="{BB962C8B-B14F-4D97-AF65-F5344CB8AC3E}">
        <p14:creationId xmlns:p14="http://schemas.microsoft.com/office/powerpoint/2010/main" val="562217951"/>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48640" y="721361"/>
            <a:ext cx="8595359" cy="3216424"/>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800" b="1" dirty="0" smtClean="0">
                <a:solidFill>
                  <a:schemeClr val="tx2">
                    <a:lumMod val="75000"/>
                  </a:schemeClr>
                </a:solidFill>
                <a:latin typeface="Arial"/>
                <a:cs typeface="Arial"/>
              </a:rPr>
              <a:t>Смертный ад сокрушён</a:t>
            </a:r>
          </a:p>
          <a:p>
            <a:pPr algn="l" defTabSz="685800">
              <a:buClr>
                <a:srgbClr val="595959"/>
              </a:buClr>
            </a:pPr>
            <a:r>
              <a:rPr lang="ru-RU" sz="4800" b="1" dirty="0" smtClean="0">
                <a:solidFill>
                  <a:schemeClr val="tx2">
                    <a:lumMod val="75000"/>
                  </a:schemeClr>
                </a:solidFill>
                <a:latin typeface="Arial"/>
                <a:cs typeface="Arial"/>
              </a:rPr>
              <a:t>Жизнью нетленной;</a:t>
            </a:r>
          </a:p>
          <a:p>
            <a:pPr algn="l" defTabSz="685800">
              <a:buClr>
                <a:srgbClr val="595959"/>
              </a:buClr>
            </a:pPr>
            <a:r>
              <a:rPr lang="ru-RU" sz="4800" b="1" dirty="0" smtClean="0">
                <a:solidFill>
                  <a:schemeClr val="tx2">
                    <a:lumMod val="75000"/>
                  </a:schemeClr>
                </a:solidFill>
                <a:latin typeface="Arial"/>
                <a:cs typeface="Arial"/>
              </a:rPr>
              <a:t>Враг жизни побеждён</a:t>
            </a:r>
          </a:p>
          <a:p>
            <a:pPr algn="l" defTabSz="685800">
              <a:buClr>
                <a:srgbClr val="595959"/>
              </a:buClr>
            </a:pPr>
            <a:r>
              <a:rPr lang="ru-RU" sz="4800" b="1" dirty="0" smtClean="0">
                <a:solidFill>
                  <a:schemeClr val="tx2">
                    <a:lumMod val="75000"/>
                  </a:schemeClr>
                </a:solidFill>
                <a:latin typeface="Arial"/>
                <a:cs typeface="Arial"/>
              </a:rPr>
              <a:t>Смертью Христа.</a:t>
            </a:r>
            <a:endParaRPr lang="ru-RU" sz="4800" b="1" dirty="0">
              <a:solidFill>
                <a:schemeClr val="tx2">
                  <a:lumMod val="75000"/>
                </a:schemeClr>
              </a:solidFill>
              <a:latin typeface="Arial"/>
              <a:cs typeface="Arial"/>
            </a:endParaRPr>
          </a:p>
        </p:txBody>
      </p:sp>
    </p:spTree>
    <p:extLst>
      <p:ext uri="{BB962C8B-B14F-4D97-AF65-F5344CB8AC3E}">
        <p14:creationId xmlns:p14="http://schemas.microsoft.com/office/powerpoint/2010/main" val="2216340344"/>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351692"/>
            <a:ext cx="6852862" cy="479180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buClr>
                <a:srgbClr val="595959"/>
              </a:buClr>
            </a:pPr>
            <a:r>
              <a:rPr lang="ru-RU" sz="3600" b="1" dirty="0">
                <a:solidFill>
                  <a:schemeClr val="tx2">
                    <a:lumMod val="75000"/>
                  </a:schemeClr>
                </a:solidFill>
                <a:latin typeface="Arial"/>
                <a:ea typeface="+mn-ea"/>
                <a:cs typeface="Arial"/>
              </a:rPr>
              <a:t>Припев: </a:t>
            </a:r>
            <a:endParaRPr lang="ru-RU" sz="3600" b="1" dirty="0" smtClean="0">
              <a:solidFill>
                <a:schemeClr val="tx2">
                  <a:lumMod val="75000"/>
                </a:schemeClr>
              </a:solidFill>
              <a:latin typeface="Arial"/>
              <a:ea typeface="+mn-ea"/>
              <a:cs typeface="Arial"/>
            </a:endParaRPr>
          </a:p>
          <a:p>
            <a:pPr algn="l" defTabSz="685800">
              <a:lnSpc>
                <a:spcPct val="80000"/>
              </a:lnSpc>
              <a:buClr>
                <a:srgbClr val="595959"/>
              </a:buClr>
            </a:pPr>
            <a:endParaRPr lang="ru-RU" sz="1200" b="1" dirty="0">
              <a:solidFill>
                <a:schemeClr val="tx2">
                  <a:lumMod val="75000"/>
                </a:schemeClr>
              </a:solidFill>
              <a:latin typeface="Arial"/>
              <a:ea typeface="+mn-ea"/>
              <a:cs typeface="Arial"/>
            </a:endParaRPr>
          </a:p>
          <a:p>
            <a:pPr algn="l" defTabSz="685800">
              <a:lnSpc>
                <a:spcPct val="80000"/>
              </a:lnSpc>
              <a:buClr>
                <a:srgbClr val="595959"/>
              </a:buClr>
            </a:pPr>
            <a:r>
              <a:rPr lang="ru-RU" sz="3600" b="1" dirty="0" smtClean="0">
                <a:solidFill>
                  <a:schemeClr val="tx2">
                    <a:lumMod val="75000"/>
                  </a:schemeClr>
                </a:solidFill>
                <a:latin typeface="Arial"/>
                <a:cs typeface="Arial"/>
              </a:rPr>
              <a:t>Гроб открывайте – </a:t>
            </a:r>
          </a:p>
          <a:p>
            <a:pPr algn="l" defTabSz="685800">
              <a:lnSpc>
                <a:spcPct val="80000"/>
              </a:lnSpc>
              <a:buClr>
                <a:srgbClr val="595959"/>
              </a:buClr>
            </a:pPr>
            <a:r>
              <a:rPr lang="ru-RU" sz="3600" b="1" dirty="0" smtClean="0">
                <a:solidFill>
                  <a:schemeClr val="tx2">
                    <a:lumMod val="75000"/>
                  </a:schemeClr>
                </a:solidFill>
                <a:latin typeface="Arial"/>
                <a:cs typeface="Arial"/>
              </a:rPr>
              <a:t>Он жив! </a:t>
            </a:r>
            <a:endParaRPr lang="en-US" sz="3600" b="1" dirty="0">
              <a:solidFill>
                <a:schemeClr val="tx2">
                  <a:lumMod val="75000"/>
                </a:schemeClr>
              </a:solidFill>
              <a:latin typeface="Arial"/>
              <a:cs typeface="Arial"/>
            </a:endParaRPr>
          </a:p>
          <a:p>
            <a:pPr algn="l" defTabSz="685800">
              <a:lnSpc>
                <a:spcPct val="80000"/>
              </a:lnSpc>
              <a:buClr>
                <a:srgbClr val="595959"/>
              </a:buClr>
            </a:pPr>
            <a:r>
              <a:rPr lang="en-US" sz="2800" b="1" i="1" dirty="0" smtClean="0">
                <a:solidFill>
                  <a:schemeClr val="tx2">
                    <a:lumMod val="75000"/>
                  </a:schemeClr>
                </a:solidFill>
                <a:latin typeface="Arial"/>
                <a:cs typeface="Arial"/>
              </a:rPr>
              <a:t>		</a:t>
            </a:r>
            <a:r>
              <a:rPr lang="ru-RU"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Ведь</a:t>
            </a:r>
            <a:r>
              <a:rPr lang="en-US"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Он</a:t>
            </a:r>
            <a:r>
              <a:rPr lang="en-US"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жив</a:t>
            </a:r>
            <a:r>
              <a:rPr lang="en-US" sz="2800" b="1" i="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a:t>
            </a:r>
          </a:p>
          <a:p>
            <a:pPr algn="l" defTabSz="685800">
              <a:lnSpc>
                <a:spcPct val="80000"/>
              </a:lnSpc>
              <a:buClr>
                <a:srgbClr val="595959"/>
              </a:buClr>
            </a:pPr>
            <a:r>
              <a:rPr lang="ru-RU" sz="3600" b="1" dirty="0" smtClean="0">
                <a:solidFill>
                  <a:schemeClr val="tx2">
                    <a:lumMod val="75000"/>
                  </a:schemeClr>
                </a:solidFill>
                <a:latin typeface="Arial"/>
                <a:cs typeface="Arial"/>
              </a:rPr>
              <a:t>Совершил Бог </a:t>
            </a:r>
          </a:p>
          <a:p>
            <a:pPr algn="l" defTabSz="685800">
              <a:lnSpc>
                <a:spcPct val="80000"/>
              </a:lnSpc>
              <a:buClr>
                <a:srgbClr val="595959"/>
              </a:buClr>
            </a:pPr>
            <a:r>
              <a:rPr lang="ru-RU" sz="3600" b="1" dirty="0">
                <a:solidFill>
                  <a:schemeClr val="tx2">
                    <a:lumMod val="75000"/>
                  </a:schemeClr>
                </a:solidFill>
                <a:latin typeface="Arial"/>
                <a:cs typeface="Arial"/>
              </a:rPr>
              <a:t>Ч</a:t>
            </a:r>
            <a:r>
              <a:rPr lang="ru-RU" sz="3600" b="1" dirty="0" smtClean="0">
                <a:solidFill>
                  <a:schemeClr val="tx2">
                    <a:lumMod val="75000"/>
                  </a:schemeClr>
                </a:solidFill>
                <a:latin typeface="Arial"/>
                <a:cs typeface="Arial"/>
              </a:rPr>
              <a:t>удо из чудес</a:t>
            </a:r>
            <a:r>
              <a:rPr lang="en-US" sz="3600" b="1" dirty="0" smtClean="0">
                <a:solidFill>
                  <a:schemeClr val="tx2">
                    <a:lumMod val="75000"/>
                  </a:schemeClr>
                </a:solidFill>
                <a:latin typeface="Arial"/>
                <a:cs typeface="Arial"/>
              </a:rPr>
              <a:t>.</a:t>
            </a:r>
            <a:endParaRPr lang="en-US" sz="3600" b="1" dirty="0">
              <a:solidFill>
                <a:schemeClr val="tx2">
                  <a:lumMod val="75000"/>
                </a:schemeClr>
              </a:solidFill>
              <a:latin typeface="Arial"/>
              <a:cs typeface="Arial"/>
            </a:endParaRPr>
          </a:p>
          <a:p>
            <a:pPr algn="l" defTabSz="685800">
              <a:lnSpc>
                <a:spcPct val="80000"/>
              </a:lnSpc>
              <a:buClr>
                <a:srgbClr val="595959"/>
              </a:buClr>
            </a:pPr>
            <a:r>
              <a:rPr lang="ru-RU" sz="2800" b="1" i="1" dirty="0" smtClean="0">
                <a:solidFill>
                  <a:schemeClr val="tx2">
                    <a:lumMod val="75000"/>
                  </a:schemeClr>
                </a:solidFill>
                <a:latin typeface="Arial"/>
                <a:cs typeface="Arial"/>
              </a:rPr>
              <a:t>		</a:t>
            </a:r>
            <a:r>
              <a:rPr lang="ru-RU"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Ведь</a:t>
            </a:r>
            <a:r>
              <a:rPr lang="en-US" sz="2800" b="1" i="1" dirty="0" smtClean="0">
                <a:solidFill>
                  <a:schemeClr val="tx2">
                    <a:lumMod val="75000"/>
                  </a:schemeClr>
                </a:solidFill>
                <a:latin typeface="Arial"/>
                <a:cs typeface="Arial"/>
              </a:rPr>
              <a:t> </a:t>
            </a:r>
            <a:r>
              <a:rPr lang="en-US" sz="2800" b="1" i="1" dirty="0" err="1">
                <a:solidFill>
                  <a:schemeClr val="tx2">
                    <a:lumMod val="75000"/>
                  </a:schemeClr>
                </a:solidFill>
                <a:latin typeface="Arial"/>
                <a:cs typeface="Arial"/>
              </a:rPr>
              <a:t>Он</a:t>
            </a:r>
            <a:r>
              <a:rPr lang="en-US" sz="2800" b="1" i="1" dirty="0">
                <a:solidFill>
                  <a:schemeClr val="tx2">
                    <a:lumMod val="75000"/>
                  </a:schemeClr>
                </a:solidFill>
                <a:latin typeface="Arial"/>
                <a:cs typeface="Arial"/>
              </a:rPr>
              <a:t> </a:t>
            </a:r>
            <a:r>
              <a:rPr lang="en-US" sz="2800" b="1" i="1" dirty="0" err="1">
                <a:solidFill>
                  <a:schemeClr val="tx2">
                    <a:lumMod val="75000"/>
                  </a:schemeClr>
                </a:solidFill>
                <a:latin typeface="Arial"/>
                <a:cs typeface="Arial"/>
              </a:rPr>
              <a:t>жив</a:t>
            </a:r>
            <a:r>
              <a:rPr lang="en-US" sz="2800" b="1" i="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a:t>
            </a:r>
            <a:endParaRPr lang="ru-RU" sz="2800" b="1" i="1" dirty="0">
              <a:solidFill>
                <a:schemeClr val="tx2">
                  <a:lumMod val="75000"/>
                </a:schemeClr>
              </a:solidFill>
              <a:latin typeface="Arial"/>
              <a:cs typeface="Arial"/>
            </a:endParaRPr>
          </a:p>
          <a:p>
            <a:pPr algn="l" defTabSz="685800">
              <a:lnSpc>
                <a:spcPct val="80000"/>
              </a:lnSpc>
              <a:buClr>
                <a:srgbClr val="595959"/>
              </a:buClr>
            </a:pPr>
            <a:r>
              <a:rPr lang="ru-RU" sz="3600" b="1" dirty="0">
                <a:solidFill>
                  <a:schemeClr val="tx2">
                    <a:lumMod val="75000"/>
                  </a:schemeClr>
                </a:solidFill>
                <a:latin typeface="Arial"/>
                <a:cs typeface="Arial"/>
              </a:rPr>
              <a:t>С</a:t>
            </a:r>
            <a:r>
              <a:rPr lang="ru-RU" sz="3600" b="1" dirty="0" smtClean="0">
                <a:solidFill>
                  <a:schemeClr val="tx2">
                    <a:lumMod val="75000"/>
                  </a:schemeClr>
                </a:solidFill>
                <a:latin typeface="Arial"/>
                <a:cs typeface="Arial"/>
              </a:rPr>
              <a:t>мерти власть</a:t>
            </a:r>
            <a:endParaRPr lang="en-US" sz="3600" b="1" dirty="0" smtClean="0">
              <a:solidFill>
                <a:schemeClr val="tx2">
                  <a:lumMod val="75000"/>
                </a:schemeClr>
              </a:solidFill>
              <a:latin typeface="Arial"/>
              <a:cs typeface="Arial"/>
            </a:endParaRPr>
          </a:p>
          <a:p>
            <a:pPr algn="l" defTabSz="685800">
              <a:lnSpc>
                <a:spcPct val="80000"/>
              </a:lnSpc>
              <a:buClr>
                <a:srgbClr val="595959"/>
              </a:buClr>
            </a:pPr>
            <a:r>
              <a:rPr lang="ru-RU" sz="3600" b="1" dirty="0" smtClean="0">
                <a:solidFill>
                  <a:schemeClr val="tx2">
                    <a:lumMod val="75000"/>
                  </a:schemeClr>
                </a:solidFill>
                <a:latin typeface="Arial"/>
                <a:cs typeface="Arial"/>
              </a:rPr>
              <a:t>Расторгнув,</a:t>
            </a:r>
          </a:p>
          <a:p>
            <a:pPr algn="l" defTabSz="685800">
              <a:lnSpc>
                <a:spcPct val="80000"/>
              </a:lnSpc>
              <a:buClr>
                <a:srgbClr val="595959"/>
              </a:buClr>
            </a:pPr>
            <a:r>
              <a:rPr lang="ru-RU" sz="3600" b="1" dirty="0" smtClean="0">
                <a:solidFill>
                  <a:schemeClr val="tx2">
                    <a:lumMod val="75000"/>
                  </a:schemeClr>
                </a:solidFill>
                <a:latin typeface="Arial"/>
                <a:cs typeface="Arial"/>
              </a:rPr>
              <a:t>Наш Христос воскрес!</a:t>
            </a:r>
          </a:p>
        </p:txBody>
      </p:sp>
    </p:spTree>
    <p:extLst>
      <p:ext uri="{BB962C8B-B14F-4D97-AF65-F5344CB8AC3E}">
        <p14:creationId xmlns:p14="http://schemas.microsoft.com/office/powerpoint/2010/main" val="2215875306"/>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351692"/>
            <a:ext cx="6852862" cy="479180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buClr>
                <a:srgbClr val="595959"/>
              </a:buClr>
            </a:pPr>
            <a:r>
              <a:rPr lang="ru-RU" sz="4000" b="1" dirty="0">
                <a:solidFill>
                  <a:schemeClr val="tx2">
                    <a:lumMod val="75000"/>
                  </a:schemeClr>
                </a:solidFill>
                <a:latin typeface="Arial"/>
                <a:ea typeface="+mn-ea"/>
                <a:cs typeface="Arial"/>
              </a:rPr>
              <a:t>Припев: </a:t>
            </a:r>
            <a:endParaRPr lang="ru-RU" sz="4000" b="1" dirty="0" smtClean="0">
              <a:solidFill>
                <a:schemeClr val="tx2">
                  <a:lumMod val="75000"/>
                </a:schemeClr>
              </a:solidFill>
              <a:latin typeface="Arial"/>
              <a:ea typeface="+mn-ea"/>
              <a:cs typeface="Arial"/>
            </a:endParaRPr>
          </a:p>
          <a:p>
            <a:pPr algn="l" defTabSz="685800">
              <a:lnSpc>
                <a:spcPct val="80000"/>
              </a:lnSpc>
              <a:buClr>
                <a:srgbClr val="595959"/>
              </a:buClr>
            </a:pPr>
            <a:endParaRPr lang="ru-RU" sz="1200" b="1" dirty="0" smtClean="0">
              <a:solidFill>
                <a:schemeClr val="tx2">
                  <a:lumMod val="75000"/>
                </a:schemeClr>
              </a:solidFill>
              <a:latin typeface="Arial"/>
              <a:cs typeface="Arial"/>
            </a:endParaRPr>
          </a:p>
          <a:p>
            <a:pPr algn="l" defTabSz="685800">
              <a:lnSpc>
                <a:spcPct val="80000"/>
              </a:lnSpc>
              <a:buClr>
                <a:srgbClr val="595959"/>
              </a:buClr>
            </a:pPr>
            <a:r>
              <a:rPr lang="ru-RU" sz="4000" b="1" dirty="0" smtClean="0">
                <a:solidFill>
                  <a:schemeClr val="tx2">
                    <a:lumMod val="75000"/>
                  </a:schemeClr>
                </a:solidFill>
                <a:latin typeface="Arial"/>
                <a:cs typeface="Arial"/>
              </a:rPr>
              <a:t>Да воспрянут честь </a:t>
            </a:r>
          </a:p>
          <a:p>
            <a:pPr algn="l" defTabSz="685800">
              <a:lnSpc>
                <a:spcPct val="80000"/>
              </a:lnSpc>
              <a:buClr>
                <a:srgbClr val="595959"/>
              </a:buClr>
            </a:pPr>
            <a:r>
              <a:rPr lang="ru-RU" sz="4000" b="1" dirty="0">
                <a:solidFill>
                  <a:schemeClr val="tx2">
                    <a:lumMod val="75000"/>
                  </a:schemeClr>
                </a:solidFill>
                <a:latin typeface="Arial"/>
                <a:cs typeface="Arial"/>
              </a:rPr>
              <a:t>И</a:t>
            </a:r>
            <a:r>
              <a:rPr lang="ru-RU" sz="4000" b="1" dirty="0" smtClean="0">
                <a:solidFill>
                  <a:schemeClr val="tx2">
                    <a:lumMod val="75000"/>
                  </a:schemeClr>
                </a:solidFill>
                <a:latin typeface="Arial"/>
                <a:cs typeface="Arial"/>
              </a:rPr>
              <a:t> слава до небес!</a:t>
            </a:r>
          </a:p>
          <a:p>
            <a:pPr algn="l" defTabSz="685800">
              <a:lnSpc>
                <a:spcPct val="80000"/>
              </a:lnSpc>
              <a:buClr>
                <a:srgbClr val="595959"/>
              </a:buClr>
            </a:pPr>
            <a:r>
              <a:rPr lang="ru-RU" sz="4000" b="1" dirty="0" smtClean="0">
                <a:solidFill>
                  <a:schemeClr val="tx2">
                    <a:lumMod val="75000"/>
                  </a:schemeClr>
                </a:solidFill>
                <a:latin typeface="Arial"/>
                <a:cs typeface="Arial"/>
              </a:rPr>
              <a:t>Он воскрес! </a:t>
            </a:r>
            <a:r>
              <a:rPr lang="ru-RU" sz="2800" b="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Он </a:t>
            </a:r>
            <a:r>
              <a:rPr lang="ru-RU" sz="2800" b="1" i="1" dirty="0">
                <a:solidFill>
                  <a:schemeClr val="tx2">
                    <a:lumMod val="75000"/>
                  </a:schemeClr>
                </a:solidFill>
                <a:latin typeface="Arial"/>
                <a:cs typeface="Arial"/>
              </a:rPr>
              <a:t>воскрес</a:t>
            </a:r>
            <a:r>
              <a:rPr lang="ru-RU" sz="2800" b="1" i="1" dirty="0" smtClean="0">
                <a:solidFill>
                  <a:schemeClr val="tx2">
                    <a:lumMod val="75000"/>
                  </a:schemeClr>
                </a:solidFill>
                <a:latin typeface="Arial"/>
                <a:cs typeface="Arial"/>
              </a:rPr>
              <a:t>!)</a:t>
            </a:r>
            <a:r>
              <a:rPr lang="ru-RU" sz="2800" b="1" dirty="0" smtClean="0">
                <a:solidFill>
                  <a:schemeClr val="tx2">
                    <a:lumMod val="75000"/>
                  </a:schemeClr>
                </a:solidFill>
                <a:latin typeface="Arial"/>
                <a:cs typeface="Arial"/>
              </a:rPr>
              <a:t/>
            </a:r>
            <a:br>
              <a:rPr lang="ru-RU" sz="2800" b="1" dirty="0" smtClean="0">
                <a:solidFill>
                  <a:schemeClr val="tx2">
                    <a:lumMod val="75000"/>
                  </a:schemeClr>
                </a:solidFill>
                <a:latin typeface="Arial"/>
                <a:cs typeface="Arial"/>
              </a:rPr>
            </a:br>
            <a:r>
              <a:rPr lang="ru-RU" sz="4000" b="1" dirty="0" smtClean="0">
                <a:solidFill>
                  <a:schemeClr val="tx2">
                    <a:lumMod val="75000"/>
                  </a:schemeClr>
                </a:solidFill>
                <a:latin typeface="Arial"/>
                <a:cs typeface="Arial"/>
              </a:rPr>
              <a:t>Он воскрес!</a:t>
            </a:r>
            <a:r>
              <a:rPr lang="ru-RU" sz="4800" b="1" dirty="0" smtClean="0">
                <a:solidFill>
                  <a:schemeClr val="tx2">
                    <a:lumMod val="75000"/>
                  </a:schemeClr>
                </a:solidFill>
                <a:latin typeface="Arial"/>
                <a:cs typeface="Arial"/>
              </a:rPr>
              <a:t> </a:t>
            </a:r>
            <a:r>
              <a:rPr lang="ru-RU" sz="2800" b="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Он </a:t>
            </a:r>
            <a:r>
              <a:rPr lang="ru-RU" sz="2800" b="1" i="1" dirty="0">
                <a:solidFill>
                  <a:schemeClr val="tx2">
                    <a:lumMod val="75000"/>
                  </a:schemeClr>
                </a:solidFill>
                <a:latin typeface="Arial"/>
                <a:cs typeface="Arial"/>
              </a:rPr>
              <a:t>воскрес</a:t>
            </a:r>
            <a:r>
              <a:rPr lang="ru-RU" sz="2800" b="1" i="1" dirty="0" smtClean="0">
                <a:solidFill>
                  <a:schemeClr val="tx2">
                    <a:lumMod val="75000"/>
                  </a:schemeClr>
                </a:solidFill>
                <a:latin typeface="Arial"/>
                <a:cs typeface="Arial"/>
              </a:rPr>
              <a:t>!)</a:t>
            </a:r>
            <a:endParaRPr lang="ru-RU" sz="2800" b="1" i="1" dirty="0">
              <a:solidFill>
                <a:schemeClr val="tx2">
                  <a:lumMod val="75000"/>
                </a:schemeClr>
              </a:solidFill>
              <a:latin typeface="Arial"/>
              <a:cs typeface="Arial"/>
            </a:endParaRPr>
          </a:p>
          <a:p>
            <a:pPr algn="l" defTabSz="685800">
              <a:lnSpc>
                <a:spcPct val="80000"/>
              </a:lnSpc>
              <a:buClr>
                <a:srgbClr val="595959"/>
              </a:buClr>
            </a:pPr>
            <a:r>
              <a:rPr lang="ru-RU" sz="4000" b="1" dirty="0" smtClean="0">
                <a:solidFill>
                  <a:schemeClr val="tx2">
                    <a:lumMod val="75000"/>
                  </a:schemeClr>
                </a:solidFill>
                <a:latin typeface="Arial"/>
                <a:cs typeface="Arial"/>
              </a:rPr>
              <a:t>Аллилуйя,</a:t>
            </a:r>
          </a:p>
          <a:p>
            <a:pPr algn="l" defTabSz="685800">
              <a:lnSpc>
                <a:spcPct val="80000"/>
              </a:lnSpc>
              <a:buClr>
                <a:srgbClr val="595959"/>
              </a:buClr>
            </a:pPr>
            <a:r>
              <a:rPr lang="ru-RU" sz="4000" b="1" dirty="0" smtClean="0">
                <a:solidFill>
                  <a:schemeClr val="tx2">
                    <a:lumMod val="75000"/>
                  </a:schemeClr>
                </a:solidFill>
                <a:latin typeface="Arial"/>
                <a:cs typeface="Arial"/>
              </a:rPr>
              <a:t>Он воскрес!</a:t>
            </a:r>
            <a:endParaRPr lang="ru-RU" sz="4000" b="1" dirty="0">
              <a:solidFill>
                <a:schemeClr val="tx2">
                  <a:lumMod val="75000"/>
                </a:schemeClr>
              </a:solidFill>
              <a:latin typeface="Arial"/>
              <a:cs typeface="Arial"/>
            </a:endParaRPr>
          </a:p>
        </p:txBody>
      </p:sp>
    </p:spTree>
    <p:extLst>
      <p:ext uri="{BB962C8B-B14F-4D97-AF65-F5344CB8AC3E}">
        <p14:creationId xmlns:p14="http://schemas.microsoft.com/office/powerpoint/2010/main" val="12243653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751840" y="670561"/>
            <a:ext cx="8392159" cy="3267224"/>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800" b="1" dirty="0" smtClean="0">
                <a:solidFill>
                  <a:schemeClr val="tx2">
                    <a:lumMod val="75000"/>
                  </a:schemeClr>
                </a:solidFill>
                <a:latin typeface="Arial"/>
                <a:cs typeface="Arial"/>
              </a:rPr>
              <a:t>Путь жизни нам открыл </a:t>
            </a:r>
          </a:p>
          <a:p>
            <a:pPr algn="l" defTabSz="685800">
              <a:buClr>
                <a:srgbClr val="595959"/>
              </a:buClr>
            </a:pPr>
            <a:r>
              <a:rPr lang="ru-RU" sz="4800" b="1" dirty="0" smtClean="0">
                <a:solidFill>
                  <a:schemeClr val="tx2">
                    <a:lumMod val="75000"/>
                  </a:schemeClr>
                </a:solidFill>
                <a:latin typeface="Arial"/>
                <a:cs typeface="Arial"/>
              </a:rPr>
              <a:t>Христос Спаситель</a:t>
            </a:r>
          </a:p>
          <a:p>
            <a:pPr algn="l" defTabSz="685800">
              <a:buClr>
                <a:srgbClr val="595959"/>
              </a:buClr>
            </a:pPr>
            <a:r>
              <a:rPr lang="ru-RU" sz="4800" b="1" dirty="0" smtClean="0">
                <a:solidFill>
                  <a:schemeClr val="tx2">
                    <a:lumMod val="75000"/>
                  </a:schemeClr>
                </a:solidFill>
                <a:latin typeface="Arial"/>
                <a:cs typeface="Arial"/>
              </a:rPr>
              <a:t>И к нам любовь явил </a:t>
            </a:r>
          </a:p>
          <a:p>
            <a:pPr algn="l" defTabSz="685800">
              <a:buClr>
                <a:srgbClr val="595959"/>
              </a:buClr>
            </a:pPr>
            <a:r>
              <a:rPr lang="ru-RU" sz="4800" b="1" dirty="0" smtClean="0">
                <a:solidFill>
                  <a:schemeClr val="tx2">
                    <a:lumMod val="75000"/>
                  </a:schemeClr>
                </a:solidFill>
                <a:latin typeface="Arial"/>
                <a:cs typeface="Arial"/>
              </a:rPr>
              <a:t>Он, наш Господь.</a:t>
            </a:r>
            <a:endParaRPr lang="ru-RU" sz="4800" b="1" dirty="0">
              <a:solidFill>
                <a:schemeClr val="tx2">
                  <a:lumMod val="75000"/>
                </a:schemeClr>
              </a:solidFill>
              <a:latin typeface="Arial"/>
              <a:cs typeface="Arial"/>
            </a:endParaRPr>
          </a:p>
        </p:txBody>
      </p:sp>
    </p:spTree>
    <p:extLst>
      <p:ext uri="{BB962C8B-B14F-4D97-AF65-F5344CB8AC3E}">
        <p14:creationId xmlns:p14="http://schemas.microsoft.com/office/powerpoint/2010/main" val="13367197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351692"/>
            <a:ext cx="6852862" cy="479180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buClr>
                <a:srgbClr val="595959"/>
              </a:buClr>
            </a:pPr>
            <a:r>
              <a:rPr lang="ru-RU" sz="3600" b="1" dirty="0">
                <a:solidFill>
                  <a:schemeClr val="tx2">
                    <a:lumMod val="75000"/>
                  </a:schemeClr>
                </a:solidFill>
                <a:latin typeface="Arial"/>
                <a:ea typeface="+mn-ea"/>
                <a:cs typeface="Arial"/>
              </a:rPr>
              <a:t>Припев: </a:t>
            </a:r>
            <a:endParaRPr lang="ru-RU" sz="3600" b="1" dirty="0" smtClean="0">
              <a:solidFill>
                <a:schemeClr val="tx2">
                  <a:lumMod val="75000"/>
                </a:schemeClr>
              </a:solidFill>
              <a:latin typeface="Arial"/>
              <a:ea typeface="+mn-ea"/>
              <a:cs typeface="Arial"/>
            </a:endParaRPr>
          </a:p>
          <a:p>
            <a:pPr algn="l" defTabSz="685800">
              <a:lnSpc>
                <a:spcPct val="80000"/>
              </a:lnSpc>
              <a:buClr>
                <a:srgbClr val="595959"/>
              </a:buClr>
            </a:pPr>
            <a:endParaRPr lang="ru-RU" sz="1200" b="1" dirty="0">
              <a:solidFill>
                <a:schemeClr val="tx2">
                  <a:lumMod val="75000"/>
                </a:schemeClr>
              </a:solidFill>
              <a:latin typeface="Arial"/>
              <a:ea typeface="+mn-ea"/>
              <a:cs typeface="Arial"/>
            </a:endParaRPr>
          </a:p>
          <a:p>
            <a:pPr algn="l" defTabSz="685800">
              <a:lnSpc>
                <a:spcPct val="80000"/>
              </a:lnSpc>
              <a:buClr>
                <a:srgbClr val="595959"/>
              </a:buClr>
            </a:pPr>
            <a:r>
              <a:rPr lang="ru-RU" sz="3600" b="1" dirty="0" smtClean="0">
                <a:solidFill>
                  <a:schemeClr val="tx2">
                    <a:lumMod val="75000"/>
                  </a:schemeClr>
                </a:solidFill>
                <a:latin typeface="Arial"/>
                <a:cs typeface="Arial"/>
              </a:rPr>
              <a:t>Гроб открывайте – </a:t>
            </a:r>
          </a:p>
          <a:p>
            <a:pPr algn="l" defTabSz="685800">
              <a:lnSpc>
                <a:spcPct val="80000"/>
              </a:lnSpc>
              <a:buClr>
                <a:srgbClr val="595959"/>
              </a:buClr>
            </a:pPr>
            <a:r>
              <a:rPr lang="ru-RU" sz="3600" b="1" dirty="0" smtClean="0">
                <a:solidFill>
                  <a:schemeClr val="tx2">
                    <a:lumMod val="75000"/>
                  </a:schemeClr>
                </a:solidFill>
                <a:latin typeface="Arial"/>
                <a:cs typeface="Arial"/>
              </a:rPr>
              <a:t>Он жив! </a:t>
            </a:r>
            <a:endParaRPr lang="en-US" sz="3600" b="1" dirty="0">
              <a:solidFill>
                <a:schemeClr val="tx2">
                  <a:lumMod val="75000"/>
                </a:schemeClr>
              </a:solidFill>
              <a:latin typeface="Arial"/>
              <a:cs typeface="Arial"/>
            </a:endParaRPr>
          </a:p>
          <a:p>
            <a:pPr algn="l" defTabSz="685800">
              <a:lnSpc>
                <a:spcPct val="80000"/>
              </a:lnSpc>
              <a:buClr>
                <a:srgbClr val="595959"/>
              </a:buClr>
            </a:pPr>
            <a:r>
              <a:rPr lang="en-US" sz="2800" b="1" i="1" dirty="0" smtClean="0">
                <a:solidFill>
                  <a:schemeClr val="tx2">
                    <a:lumMod val="75000"/>
                  </a:schemeClr>
                </a:solidFill>
                <a:latin typeface="Arial"/>
                <a:cs typeface="Arial"/>
              </a:rPr>
              <a:t>		</a:t>
            </a:r>
            <a:r>
              <a:rPr lang="ru-RU"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Ведь</a:t>
            </a:r>
            <a:r>
              <a:rPr lang="en-US"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Он</a:t>
            </a:r>
            <a:r>
              <a:rPr lang="en-US"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жив</a:t>
            </a:r>
            <a:r>
              <a:rPr lang="en-US" sz="2800" b="1" i="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a:t>
            </a:r>
          </a:p>
          <a:p>
            <a:pPr algn="l" defTabSz="685800">
              <a:lnSpc>
                <a:spcPct val="80000"/>
              </a:lnSpc>
              <a:buClr>
                <a:srgbClr val="595959"/>
              </a:buClr>
            </a:pPr>
            <a:r>
              <a:rPr lang="ru-RU" sz="3600" b="1" dirty="0" smtClean="0">
                <a:solidFill>
                  <a:schemeClr val="tx2">
                    <a:lumMod val="75000"/>
                  </a:schemeClr>
                </a:solidFill>
                <a:latin typeface="Arial"/>
                <a:cs typeface="Arial"/>
              </a:rPr>
              <a:t>Совершил Бог </a:t>
            </a:r>
          </a:p>
          <a:p>
            <a:pPr algn="l" defTabSz="685800">
              <a:lnSpc>
                <a:spcPct val="80000"/>
              </a:lnSpc>
              <a:buClr>
                <a:srgbClr val="595959"/>
              </a:buClr>
            </a:pPr>
            <a:r>
              <a:rPr lang="ru-RU" sz="3600" b="1" dirty="0">
                <a:solidFill>
                  <a:schemeClr val="tx2">
                    <a:lumMod val="75000"/>
                  </a:schemeClr>
                </a:solidFill>
                <a:latin typeface="Arial"/>
                <a:cs typeface="Arial"/>
              </a:rPr>
              <a:t>Ч</a:t>
            </a:r>
            <a:r>
              <a:rPr lang="ru-RU" sz="3600" b="1" dirty="0" smtClean="0">
                <a:solidFill>
                  <a:schemeClr val="tx2">
                    <a:lumMod val="75000"/>
                  </a:schemeClr>
                </a:solidFill>
                <a:latin typeface="Arial"/>
                <a:cs typeface="Arial"/>
              </a:rPr>
              <a:t>удо из чудес</a:t>
            </a:r>
            <a:r>
              <a:rPr lang="en-US" sz="3600" b="1" dirty="0" smtClean="0">
                <a:solidFill>
                  <a:schemeClr val="tx2">
                    <a:lumMod val="75000"/>
                  </a:schemeClr>
                </a:solidFill>
                <a:latin typeface="Arial"/>
                <a:cs typeface="Arial"/>
              </a:rPr>
              <a:t>.</a:t>
            </a:r>
            <a:endParaRPr lang="en-US" sz="3600" b="1" dirty="0">
              <a:solidFill>
                <a:schemeClr val="tx2">
                  <a:lumMod val="75000"/>
                </a:schemeClr>
              </a:solidFill>
              <a:latin typeface="Arial"/>
              <a:cs typeface="Arial"/>
            </a:endParaRPr>
          </a:p>
          <a:p>
            <a:pPr algn="l" defTabSz="685800">
              <a:lnSpc>
                <a:spcPct val="80000"/>
              </a:lnSpc>
              <a:buClr>
                <a:srgbClr val="595959"/>
              </a:buClr>
            </a:pPr>
            <a:r>
              <a:rPr lang="ru-RU" sz="2800" b="1" i="1" dirty="0" smtClean="0">
                <a:solidFill>
                  <a:schemeClr val="tx2">
                    <a:lumMod val="75000"/>
                  </a:schemeClr>
                </a:solidFill>
                <a:latin typeface="Arial"/>
                <a:cs typeface="Arial"/>
              </a:rPr>
              <a:t>		</a:t>
            </a:r>
            <a:r>
              <a:rPr lang="ru-RU" sz="2800" b="1" i="1" dirty="0" smtClean="0">
                <a:solidFill>
                  <a:schemeClr val="tx2">
                    <a:lumMod val="75000"/>
                  </a:schemeClr>
                </a:solidFill>
                <a:latin typeface="Arial"/>
                <a:cs typeface="Arial"/>
              </a:rPr>
              <a:t>		(</a:t>
            </a:r>
            <a:r>
              <a:rPr lang="en-US" sz="2800" b="1" i="1" dirty="0" err="1" smtClean="0">
                <a:solidFill>
                  <a:schemeClr val="tx2">
                    <a:lumMod val="75000"/>
                  </a:schemeClr>
                </a:solidFill>
                <a:latin typeface="Arial"/>
                <a:cs typeface="Arial"/>
              </a:rPr>
              <a:t>Ведь</a:t>
            </a:r>
            <a:r>
              <a:rPr lang="en-US" sz="2800" b="1" i="1" dirty="0" smtClean="0">
                <a:solidFill>
                  <a:schemeClr val="tx2">
                    <a:lumMod val="75000"/>
                  </a:schemeClr>
                </a:solidFill>
                <a:latin typeface="Arial"/>
                <a:cs typeface="Arial"/>
              </a:rPr>
              <a:t> </a:t>
            </a:r>
            <a:r>
              <a:rPr lang="en-US" sz="2800" b="1" i="1" dirty="0" err="1">
                <a:solidFill>
                  <a:schemeClr val="tx2">
                    <a:lumMod val="75000"/>
                  </a:schemeClr>
                </a:solidFill>
                <a:latin typeface="Arial"/>
                <a:cs typeface="Arial"/>
              </a:rPr>
              <a:t>Он</a:t>
            </a:r>
            <a:r>
              <a:rPr lang="en-US" sz="2800" b="1" i="1" dirty="0">
                <a:solidFill>
                  <a:schemeClr val="tx2">
                    <a:lumMod val="75000"/>
                  </a:schemeClr>
                </a:solidFill>
                <a:latin typeface="Arial"/>
                <a:cs typeface="Arial"/>
              </a:rPr>
              <a:t> </a:t>
            </a:r>
            <a:r>
              <a:rPr lang="en-US" sz="2800" b="1" i="1" dirty="0" err="1">
                <a:solidFill>
                  <a:schemeClr val="tx2">
                    <a:lumMod val="75000"/>
                  </a:schemeClr>
                </a:solidFill>
                <a:latin typeface="Arial"/>
                <a:cs typeface="Arial"/>
              </a:rPr>
              <a:t>жив</a:t>
            </a:r>
            <a:r>
              <a:rPr lang="en-US" sz="2800" b="1" i="1" dirty="0" smtClean="0">
                <a:solidFill>
                  <a:schemeClr val="tx2">
                    <a:lumMod val="75000"/>
                  </a:schemeClr>
                </a:solidFill>
                <a:latin typeface="Arial"/>
                <a:cs typeface="Arial"/>
              </a:rPr>
              <a:t>!</a:t>
            </a:r>
            <a:r>
              <a:rPr lang="ru-RU" sz="2800" b="1" i="1" dirty="0" smtClean="0">
                <a:solidFill>
                  <a:schemeClr val="tx2">
                    <a:lumMod val="75000"/>
                  </a:schemeClr>
                </a:solidFill>
                <a:latin typeface="Arial"/>
                <a:cs typeface="Arial"/>
              </a:rPr>
              <a:t>)</a:t>
            </a:r>
            <a:endParaRPr lang="ru-RU" sz="2800" b="1" i="1" dirty="0">
              <a:solidFill>
                <a:schemeClr val="tx2">
                  <a:lumMod val="75000"/>
                </a:schemeClr>
              </a:solidFill>
              <a:latin typeface="Arial"/>
              <a:cs typeface="Arial"/>
            </a:endParaRPr>
          </a:p>
          <a:p>
            <a:pPr algn="l" defTabSz="685800">
              <a:lnSpc>
                <a:spcPct val="80000"/>
              </a:lnSpc>
              <a:buClr>
                <a:srgbClr val="595959"/>
              </a:buClr>
            </a:pPr>
            <a:r>
              <a:rPr lang="ru-RU" sz="3600" b="1" dirty="0">
                <a:solidFill>
                  <a:schemeClr val="tx2">
                    <a:lumMod val="75000"/>
                  </a:schemeClr>
                </a:solidFill>
                <a:latin typeface="Arial"/>
                <a:cs typeface="Arial"/>
              </a:rPr>
              <a:t>С</a:t>
            </a:r>
            <a:r>
              <a:rPr lang="ru-RU" sz="3600" b="1" dirty="0" smtClean="0">
                <a:solidFill>
                  <a:schemeClr val="tx2">
                    <a:lumMod val="75000"/>
                  </a:schemeClr>
                </a:solidFill>
                <a:latin typeface="Arial"/>
                <a:cs typeface="Arial"/>
              </a:rPr>
              <a:t>мерти власть</a:t>
            </a:r>
            <a:endParaRPr lang="en-US" sz="3600" b="1" dirty="0" smtClean="0">
              <a:solidFill>
                <a:schemeClr val="tx2">
                  <a:lumMod val="75000"/>
                </a:schemeClr>
              </a:solidFill>
              <a:latin typeface="Arial"/>
              <a:cs typeface="Arial"/>
            </a:endParaRPr>
          </a:p>
          <a:p>
            <a:pPr algn="l" defTabSz="685800">
              <a:lnSpc>
                <a:spcPct val="80000"/>
              </a:lnSpc>
              <a:buClr>
                <a:srgbClr val="595959"/>
              </a:buClr>
            </a:pPr>
            <a:r>
              <a:rPr lang="ru-RU" sz="3600" b="1" dirty="0" smtClean="0">
                <a:solidFill>
                  <a:schemeClr val="tx2">
                    <a:lumMod val="75000"/>
                  </a:schemeClr>
                </a:solidFill>
                <a:latin typeface="Arial"/>
                <a:cs typeface="Arial"/>
              </a:rPr>
              <a:t>Расторгнув,</a:t>
            </a:r>
          </a:p>
          <a:p>
            <a:pPr algn="l" defTabSz="685800">
              <a:lnSpc>
                <a:spcPct val="80000"/>
              </a:lnSpc>
              <a:buClr>
                <a:srgbClr val="595959"/>
              </a:buClr>
            </a:pPr>
            <a:r>
              <a:rPr lang="ru-RU" sz="3600" b="1" dirty="0" smtClean="0">
                <a:solidFill>
                  <a:schemeClr val="tx2">
                    <a:lumMod val="75000"/>
                  </a:schemeClr>
                </a:solidFill>
                <a:latin typeface="Arial"/>
                <a:cs typeface="Arial"/>
              </a:rPr>
              <a:t>Наш Христос воскрес!</a:t>
            </a:r>
          </a:p>
        </p:txBody>
      </p:sp>
    </p:spTree>
    <p:extLst>
      <p:ext uri="{BB962C8B-B14F-4D97-AF65-F5344CB8AC3E}">
        <p14:creationId xmlns:p14="http://schemas.microsoft.com/office/powerpoint/2010/main" val="2215875306"/>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1041</TotalTime>
  <Words>115</Words>
  <Application>Microsoft Macintosh PowerPoint</Application>
  <PresentationFormat>On-screen Show (16:9)</PresentationFormat>
  <Paragraphs>66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81</cp:revision>
  <dcterms:modified xsi:type="dcterms:W3CDTF">2020-10-19T12:16:47Z</dcterms:modified>
</cp:coreProperties>
</file>