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0" r:id="rId5"/>
    <p:sldId id="273" r:id="rId6"/>
    <p:sldId id="271" r:id="rId7"/>
    <p:sldId id="274"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31" d="100"/>
          <a:sy n="131" d="100"/>
        </p:scale>
        <p:origin x="-1648" y="128"/>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43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3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					Христос </a:t>
            </a:r>
            <a:b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b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из </a:t>
            </a: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мёртвых </a:t>
            </a:r>
            <a:r>
              <a:rPr lang="bg-BG" sz="60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							ожил</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571955" y="451635"/>
            <a:ext cx="7917202"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800" b="1" dirty="0" smtClean="0">
                <a:solidFill>
                  <a:schemeClr val="tx1"/>
                </a:solidFill>
                <a:latin typeface="Arial"/>
                <a:ea typeface="+mn-ea"/>
                <a:cs typeface="Arial"/>
              </a:rPr>
              <a:t>Христос</a:t>
            </a:r>
            <a:r>
              <a:rPr lang="ru-RU" sz="4800" b="1" smtClean="0">
                <a:solidFill>
                  <a:schemeClr val="tx1"/>
                </a:solidFill>
                <a:latin typeface="Arial"/>
                <a:ea typeface="+mn-ea"/>
                <a:cs typeface="Arial"/>
              </a:rPr>
              <a:t/>
            </a:r>
            <a:br>
              <a:rPr lang="ru-RU" sz="4800" b="1" smtClean="0">
                <a:solidFill>
                  <a:schemeClr val="tx1"/>
                </a:solidFill>
                <a:latin typeface="Arial"/>
                <a:ea typeface="+mn-ea"/>
                <a:cs typeface="Arial"/>
              </a:rPr>
            </a:br>
            <a:r>
              <a:rPr lang="ru-RU" sz="4800" b="1" smtClean="0">
                <a:solidFill>
                  <a:schemeClr val="tx1"/>
                </a:solidFill>
                <a:latin typeface="Arial"/>
                <a:ea typeface="+mn-ea"/>
                <a:cs typeface="Arial"/>
              </a:rPr>
              <a:t>Из мёртвых </a:t>
            </a:r>
            <a:r>
              <a:rPr lang="ru-RU" sz="4800" b="1" dirty="0" smtClean="0">
                <a:solidFill>
                  <a:schemeClr val="tx1"/>
                </a:solidFill>
                <a:latin typeface="Arial"/>
                <a:ea typeface="+mn-ea"/>
                <a:cs typeface="Arial"/>
              </a:rPr>
              <a:t>ожил</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buClr>
                <a:srgbClr val="595959"/>
              </a:buClr>
            </a:pPr>
            <a:r>
              <a:rPr lang="ru-RU" sz="4800" b="1" dirty="0" smtClean="0">
                <a:solidFill>
                  <a:schemeClr val="tx1"/>
                </a:solidFill>
                <a:latin typeface="Arial"/>
                <a:ea typeface="+mn-ea"/>
                <a:cs typeface="Arial"/>
              </a:rPr>
              <a:t>Власть смерти сокрушил</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buClr>
                <a:srgbClr val="595959"/>
              </a:buClr>
            </a:pPr>
            <a:r>
              <a:rPr lang="ru-RU" sz="4800" b="1" dirty="0" smtClean="0">
                <a:solidFill>
                  <a:schemeClr val="tx1"/>
                </a:solidFill>
                <a:latin typeface="Arial"/>
                <a:ea typeface="+mn-ea"/>
                <a:cs typeface="Arial"/>
              </a:rPr>
              <a:t>Расторг могилы узы</a:t>
            </a:r>
          </a:p>
          <a:p>
            <a:pPr algn="l" defTabSz="685800">
              <a:buClr>
                <a:srgbClr val="595959"/>
              </a:buClr>
            </a:pPr>
            <a:r>
              <a:rPr lang="ru-RU" sz="4800" b="1" dirty="0" smtClean="0">
                <a:solidFill>
                  <a:schemeClr val="tx1"/>
                </a:solidFill>
                <a:latin typeface="Arial"/>
                <a:ea typeface="+mn-ea"/>
                <a:cs typeface="Arial"/>
              </a:rPr>
              <a:t>И жизнь нам подарил.</a:t>
            </a:r>
            <a:endParaRPr lang="ru-RU" sz="4800" b="1" dirty="0">
              <a:solidFill>
                <a:schemeClr val="tx1"/>
              </a:solidFill>
              <a:latin typeface="Arial"/>
              <a:ea typeface="+mn-ea"/>
              <a:cs typeface="Arial"/>
            </a:endParaRPr>
          </a:p>
          <a:p>
            <a:pPr algn="l" defTabSz="685800">
              <a:buClr>
                <a:srgbClr val="595959"/>
              </a:buClr>
            </a:pPr>
            <a:endParaRPr lang="ru-RU" sz="4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0211" y="-17676"/>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657698" y="480774"/>
            <a:ext cx="7486303"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Как </a:t>
            </a:r>
            <a:r>
              <a:rPr lang="ru-RU" sz="4400" b="1" dirty="0" smtClean="0">
                <a:solidFill>
                  <a:schemeClr val="tx1"/>
                </a:solidFill>
                <a:latin typeface="Arial"/>
                <a:ea typeface="+mn-ea"/>
                <a:cs typeface="Arial"/>
              </a:rPr>
              <a:t>сильный победитель</a:t>
            </a:r>
            <a:r>
              <a:rPr lang="en-US"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a:p>
            <a:pPr algn="l" defTabSz="685800">
              <a:spcBef>
                <a:spcPts val="1350"/>
              </a:spcBef>
              <a:buClr>
                <a:srgbClr val="595959"/>
              </a:buClr>
            </a:pPr>
            <a:r>
              <a:rPr lang="ru-RU" sz="4400" b="1" dirty="0" smtClean="0">
                <a:solidFill>
                  <a:schemeClr val="tx1"/>
                </a:solidFill>
                <a:latin typeface="Arial"/>
                <a:ea typeface="+mn-ea"/>
                <a:cs typeface="Arial"/>
              </a:rPr>
              <a:t>Кем враг уже сражён</a:t>
            </a:r>
            <a:r>
              <a:rPr lang="en-US"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a:p>
            <a:pPr algn="l" defTabSz="685800">
              <a:spcBef>
                <a:spcPts val="1350"/>
              </a:spcBef>
              <a:buClr>
                <a:srgbClr val="595959"/>
              </a:buClr>
            </a:pPr>
            <a:r>
              <a:rPr lang="ru-RU" sz="4400" b="1" dirty="0" smtClean="0">
                <a:solidFill>
                  <a:schemeClr val="tx1"/>
                </a:solidFill>
                <a:latin typeface="Arial"/>
                <a:ea typeface="+mn-ea"/>
                <a:cs typeface="Arial"/>
              </a:rPr>
              <a:t>Так наш Господь </a:t>
            </a:r>
          </a:p>
          <a:p>
            <a:pPr algn="l" defTabSz="685800">
              <a:spcBef>
                <a:spcPts val="1350"/>
              </a:spcBef>
              <a:buClr>
                <a:srgbClr val="595959"/>
              </a:buClr>
            </a:pPr>
            <a:r>
              <a:rPr lang="ru-RU" sz="4400" b="1" dirty="0" smtClean="0">
                <a:solidFill>
                  <a:schemeClr val="tx1"/>
                </a:solidFill>
                <a:latin typeface="Arial"/>
                <a:ea typeface="+mn-ea"/>
                <a:cs typeface="Arial"/>
              </a:rPr>
              <a:t>Спаситель</a:t>
            </a:r>
            <a:r>
              <a:rPr lang="en-US" sz="4400" b="1" dirty="0" smtClean="0">
                <a:solidFill>
                  <a:schemeClr val="tx1"/>
                </a:solidFill>
                <a:latin typeface="Arial"/>
                <a:ea typeface="+mn-ea"/>
                <a:cs typeface="Arial"/>
              </a:rPr>
              <a:t> </a:t>
            </a:r>
            <a:r>
              <a:rPr lang="mr-IN"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a:p>
            <a:pPr algn="l" defTabSz="685800">
              <a:spcBef>
                <a:spcPts val="1350"/>
              </a:spcBef>
              <a:buClr>
                <a:srgbClr val="595959"/>
              </a:buClr>
            </a:pPr>
            <a:r>
              <a:rPr lang="ru-RU" sz="4400" b="1" dirty="0" smtClean="0">
                <a:solidFill>
                  <a:schemeClr val="tx1"/>
                </a:solidFill>
                <a:latin typeface="Arial"/>
                <a:ea typeface="+mn-ea"/>
                <a:cs typeface="Arial"/>
              </a:rPr>
              <a:t>Восстал из гроба Он.</a:t>
            </a:r>
            <a:endParaRPr lang="ru-RU" sz="44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07153" y="451635"/>
            <a:ext cx="8082003"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110000"/>
              </a:lnSpc>
              <a:buClr>
                <a:srgbClr val="595959"/>
              </a:buClr>
            </a:pPr>
            <a:r>
              <a:rPr lang="ru-RU" sz="4800" b="1" dirty="0" smtClean="0">
                <a:solidFill>
                  <a:schemeClr val="tx1"/>
                </a:solidFill>
                <a:latin typeface="Arial"/>
                <a:ea typeface="+mn-ea"/>
                <a:cs typeface="Arial"/>
              </a:rPr>
              <a:t>Навеки</a:t>
            </a:r>
            <a:r>
              <a:rPr lang="en-US" sz="4800" b="1" dirty="0" smtClean="0">
                <a:solidFill>
                  <a:schemeClr val="tx1"/>
                </a:solidFill>
                <a:latin typeface="Arial"/>
                <a:ea typeface="+mn-ea"/>
                <a:cs typeface="Arial"/>
              </a:rPr>
              <a:t>,</a:t>
            </a:r>
            <a:r>
              <a:rPr lang="ru-RU" sz="4800" b="1" dirty="0" smtClean="0">
                <a:solidFill>
                  <a:schemeClr val="tx1"/>
                </a:solidFill>
                <a:latin typeface="Arial"/>
                <a:ea typeface="+mn-ea"/>
                <a:cs typeface="Arial"/>
              </a:rPr>
              <a:t> род спасённый</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lnSpc>
                <a:spcPct val="110000"/>
              </a:lnSpc>
              <a:buClr>
                <a:srgbClr val="595959"/>
              </a:buClr>
            </a:pPr>
            <a:r>
              <a:rPr lang="ru-RU" sz="4800" b="1" dirty="0" smtClean="0">
                <a:solidFill>
                  <a:schemeClr val="tx1"/>
                </a:solidFill>
                <a:latin typeface="Arial"/>
                <a:ea typeface="+mn-ea"/>
                <a:cs typeface="Arial"/>
              </a:rPr>
              <a:t>В Иисусе торжествуй</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lnSpc>
                <a:spcPct val="110000"/>
              </a:lnSpc>
              <a:buClr>
                <a:srgbClr val="595959"/>
              </a:buClr>
            </a:pPr>
            <a:r>
              <a:rPr lang="ru-RU" sz="4800" b="1" dirty="0" smtClean="0">
                <a:solidFill>
                  <a:schemeClr val="tx1"/>
                </a:solidFill>
                <a:latin typeface="Arial"/>
                <a:ea typeface="+mn-ea"/>
                <a:cs typeface="Arial"/>
              </a:rPr>
              <a:t>От смерти искуплённый</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lnSpc>
                <a:spcPct val="110000"/>
              </a:lnSpc>
              <a:buClr>
                <a:srgbClr val="595959"/>
              </a:buClr>
            </a:pPr>
            <a:r>
              <a:rPr lang="ru-RU" sz="4800" b="1" dirty="0" smtClean="0">
                <a:solidFill>
                  <a:schemeClr val="tx1"/>
                </a:solidFill>
                <a:latin typeface="Arial"/>
                <a:ea typeface="+mn-ea"/>
                <a:cs typeface="Arial"/>
              </a:rPr>
              <a:t>Пред небом всем ликуй.</a:t>
            </a:r>
          </a:p>
          <a:p>
            <a:pPr algn="l" defTabSz="685800">
              <a:lnSpc>
                <a:spcPct val="110000"/>
              </a:lnSpc>
              <a:buClr>
                <a:srgbClr val="595959"/>
              </a:buClr>
            </a:pPr>
            <a:endParaRPr lang="en-US" sz="4800" b="1" dirty="0" smtClean="0">
              <a:solidFill>
                <a:schemeClr val="tx1"/>
              </a:solidFill>
              <a:latin typeface="Arial"/>
              <a:ea typeface="+mn-ea"/>
              <a:cs typeface="Arial"/>
            </a:endParaRPr>
          </a:p>
          <a:p>
            <a:pPr algn="l" defTabSz="685800">
              <a:lnSpc>
                <a:spcPct val="110000"/>
              </a:lnSpc>
              <a:buClr>
                <a:srgbClr val="595959"/>
              </a:buClr>
            </a:pPr>
            <a:endParaRPr lang="ru-RU" sz="4800" b="1" dirty="0">
              <a:solidFill>
                <a:schemeClr val="tx1"/>
              </a:solidFill>
              <a:latin typeface="Arial"/>
              <a:ea typeface="+mn-ea"/>
              <a:cs typeface="Arial"/>
            </a:endParaRPr>
          </a:p>
        </p:txBody>
      </p:sp>
    </p:spTree>
    <p:extLst>
      <p:ext uri="{BB962C8B-B14F-4D97-AF65-F5344CB8AC3E}">
        <p14:creationId xmlns:p14="http://schemas.microsoft.com/office/powerpoint/2010/main" val="1540559170"/>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55105"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793417" y="480774"/>
            <a:ext cx="7350584"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120000"/>
              </a:lnSpc>
              <a:buClr>
                <a:srgbClr val="595959"/>
              </a:buClr>
            </a:pPr>
            <a:r>
              <a:rPr lang="ru-RU" sz="4400" b="1" dirty="0" smtClean="0">
                <a:solidFill>
                  <a:schemeClr val="tx1"/>
                </a:solidFill>
                <a:latin typeface="Arial"/>
                <a:ea typeface="+mn-ea"/>
                <a:cs typeface="Arial"/>
              </a:rPr>
              <a:t>Враг </a:t>
            </a:r>
            <a:r>
              <a:rPr lang="ru-RU" sz="4400" b="1" dirty="0" smtClean="0">
                <a:solidFill>
                  <a:schemeClr val="tx1"/>
                </a:solidFill>
                <a:latin typeface="Arial"/>
                <a:ea typeface="+mn-ea"/>
                <a:cs typeface="Arial"/>
              </a:rPr>
              <a:t>жизни </a:t>
            </a:r>
            <a:r>
              <a:rPr lang="ru-RU" sz="4400" b="1" dirty="0" smtClean="0">
                <a:solidFill>
                  <a:schemeClr val="tx1"/>
                </a:solidFill>
                <a:latin typeface="Arial"/>
                <a:ea typeface="+mn-ea"/>
                <a:cs typeface="Arial"/>
              </a:rPr>
              <a:t>нам</a:t>
            </a:r>
            <a:br>
              <a:rPr lang="ru-RU" sz="4400" b="1" dirty="0" smtClean="0">
                <a:solidFill>
                  <a:schemeClr val="tx1"/>
                </a:solidFill>
                <a:latin typeface="Arial"/>
                <a:ea typeface="+mn-ea"/>
                <a:cs typeface="Arial"/>
              </a:rPr>
            </a:br>
            <a:r>
              <a:rPr lang="ru-RU" sz="4400" b="1" dirty="0" smtClean="0">
                <a:solidFill>
                  <a:schemeClr val="tx1"/>
                </a:solidFill>
                <a:latin typeface="Arial"/>
                <a:ea typeface="+mn-ea"/>
                <a:cs typeface="Arial"/>
              </a:rPr>
              <a:t>Не </a:t>
            </a:r>
            <a:r>
              <a:rPr lang="ru-RU" sz="4400" b="1" dirty="0" smtClean="0">
                <a:solidFill>
                  <a:schemeClr val="tx1"/>
                </a:solidFill>
                <a:latin typeface="Arial"/>
                <a:ea typeface="+mn-ea"/>
                <a:cs typeface="Arial"/>
              </a:rPr>
              <a:t> </a:t>
            </a:r>
            <a:r>
              <a:rPr lang="ru-RU" sz="4400" b="1" dirty="0" smtClean="0">
                <a:solidFill>
                  <a:schemeClr val="tx1"/>
                </a:solidFill>
                <a:latin typeface="Arial"/>
                <a:ea typeface="+mn-ea"/>
                <a:cs typeface="Arial"/>
              </a:rPr>
              <a:t>страшен</a:t>
            </a:r>
            <a:r>
              <a:rPr lang="en-US"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a:p>
            <a:pPr algn="l" defTabSz="685800">
              <a:lnSpc>
                <a:spcPct val="120000"/>
              </a:lnSpc>
              <a:buClr>
                <a:srgbClr val="595959"/>
              </a:buClr>
            </a:pPr>
            <a:r>
              <a:rPr lang="ru-RU" sz="4400" b="1" dirty="0" smtClean="0">
                <a:solidFill>
                  <a:schemeClr val="tx1"/>
                </a:solidFill>
                <a:latin typeface="Arial"/>
                <a:ea typeface="+mn-ea"/>
                <a:cs typeface="Arial"/>
              </a:rPr>
              <a:t>Где смерти </a:t>
            </a:r>
            <a:r>
              <a:rPr lang="ru-RU" sz="4400" b="1" dirty="0" smtClean="0">
                <a:solidFill>
                  <a:schemeClr val="tx1"/>
                </a:solidFill>
                <a:latin typeface="Arial"/>
                <a:ea typeface="+mn-ea"/>
                <a:cs typeface="Arial"/>
              </a:rPr>
              <a:t/>
            </a:r>
            <a:br>
              <a:rPr lang="ru-RU" sz="4400" b="1" dirty="0" smtClean="0">
                <a:solidFill>
                  <a:schemeClr val="tx1"/>
                </a:solidFill>
                <a:latin typeface="Arial"/>
                <a:ea typeface="+mn-ea"/>
                <a:cs typeface="Arial"/>
              </a:rPr>
            </a:br>
            <a:r>
              <a:rPr lang="ru-RU" sz="4400" b="1" dirty="0" smtClean="0">
                <a:solidFill>
                  <a:schemeClr val="tx1"/>
                </a:solidFill>
                <a:latin typeface="Arial"/>
                <a:ea typeface="+mn-ea"/>
                <a:cs typeface="Arial"/>
              </a:rPr>
              <a:t>Жало </a:t>
            </a:r>
            <a:r>
              <a:rPr lang="mr-IN" sz="4400" b="1" dirty="0" smtClean="0">
                <a:solidFill>
                  <a:schemeClr val="tx1"/>
                </a:solidFill>
                <a:latin typeface="Arial"/>
                <a:cs typeface="Arial"/>
              </a:rPr>
              <a:t>–</a:t>
            </a:r>
            <a:r>
              <a:rPr lang="ru-RU" sz="4400" b="1" dirty="0">
                <a:solidFill>
                  <a:schemeClr val="tx1"/>
                </a:solidFill>
                <a:latin typeface="Arial"/>
                <a:cs typeface="Arial"/>
              </a:rPr>
              <a:t> </a:t>
            </a:r>
            <a:r>
              <a:rPr lang="ru-RU" sz="4400" b="1" dirty="0" smtClean="0">
                <a:solidFill>
                  <a:schemeClr val="tx1"/>
                </a:solidFill>
                <a:latin typeface="Arial"/>
                <a:ea typeface="+mn-ea"/>
                <a:cs typeface="Arial"/>
              </a:rPr>
              <a:t>грех</a:t>
            </a:r>
            <a:r>
              <a:rPr lang="ru-RU" sz="4400" b="1" dirty="0" smtClean="0">
                <a:solidFill>
                  <a:schemeClr val="tx1"/>
                </a:solidFill>
              </a:rPr>
              <a:t> </a:t>
            </a:r>
            <a:r>
              <a:rPr lang="ru-RU" sz="4400" b="1" dirty="0" smtClean="0">
                <a:solidFill>
                  <a:schemeClr val="tx1"/>
                </a:solidFill>
              </a:rPr>
              <a:t>?</a:t>
            </a:r>
            <a:r>
              <a:rPr lang="ru-RU" sz="4400" i="1" dirty="0" smtClean="0"/>
              <a:t> </a:t>
            </a:r>
            <a:endParaRPr lang="ru-RU" sz="4400" b="1" dirty="0" smtClean="0">
              <a:solidFill>
                <a:schemeClr val="tx1"/>
              </a:solidFill>
              <a:latin typeface="Arial"/>
              <a:ea typeface="+mn-ea"/>
              <a:cs typeface="Arial"/>
            </a:endParaRPr>
          </a:p>
          <a:p>
            <a:pPr algn="l" defTabSz="685800">
              <a:lnSpc>
                <a:spcPct val="120000"/>
              </a:lnSpc>
              <a:buClr>
                <a:srgbClr val="595959"/>
              </a:buClr>
            </a:pPr>
            <a:r>
              <a:rPr lang="ru-RU" sz="4400" b="1" dirty="0" smtClean="0">
                <a:solidFill>
                  <a:schemeClr val="tx1"/>
                </a:solidFill>
                <a:latin typeface="Arial"/>
                <a:ea typeface="+mn-ea"/>
                <a:cs typeface="Arial"/>
              </a:rPr>
              <a:t>Где</a:t>
            </a:r>
            <a:r>
              <a:rPr lang="en-US" sz="4400" b="1" dirty="0" smtClean="0">
                <a:solidFill>
                  <a:schemeClr val="tx1"/>
                </a:solidFill>
                <a:latin typeface="Arial"/>
                <a:ea typeface="+mn-ea"/>
                <a:cs typeface="Arial"/>
              </a:rPr>
              <a:t>,</a:t>
            </a:r>
            <a:r>
              <a:rPr lang="ru-RU" sz="4400" b="1" dirty="0" smtClean="0">
                <a:solidFill>
                  <a:schemeClr val="tx1"/>
                </a:solidFill>
                <a:latin typeface="Arial"/>
                <a:ea typeface="+mn-ea"/>
                <a:cs typeface="Arial"/>
              </a:rPr>
              <a:t> ад</a:t>
            </a:r>
            <a:r>
              <a:rPr lang="en-US" sz="4400" b="1" dirty="0" smtClean="0">
                <a:solidFill>
                  <a:schemeClr val="tx1"/>
                </a:solidFill>
                <a:latin typeface="Arial"/>
                <a:ea typeface="+mn-ea"/>
                <a:cs typeface="Arial"/>
              </a:rPr>
              <a:t>,</a:t>
            </a:r>
            <a:r>
              <a:rPr lang="ru-RU" sz="4400" b="1" dirty="0" smtClean="0">
                <a:solidFill>
                  <a:schemeClr val="tx1"/>
                </a:solidFill>
                <a:latin typeface="Arial"/>
                <a:ea typeface="+mn-ea"/>
                <a:cs typeface="Arial"/>
              </a:rPr>
              <a:t> твоя </a:t>
            </a:r>
            <a:r>
              <a:rPr lang="ru-RU" sz="4400" b="1" dirty="0" smtClean="0">
                <a:solidFill>
                  <a:schemeClr val="tx1"/>
                </a:solidFill>
                <a:latin typeface="Arial"/>
                <a:ea typeface="+mn-ea"/>
                <a:cs typeface="Arial"/>
              </a:rPr>
              <a:t>победа</a:t>
            </a:r>
            <a:r>
              <a:rPr lang="ru-RU" sz="4400" b="1" dirty="0" smtClean="0">
                <a:solidFill>
                  <a:schemeClr val="tx1"/>
                </a:solidFill>
              </a:rPr>
              <a:t>?</a:t>
            </a:r>
            <a:endParaRPr lang="ru-RU" sz="4400" b="1" dirty="0" smtClean="0">
              <a:solidFill>
                <a:schemeClr val="tx1"/>
              </a:solidFill>
              <a:latin typeface="Arial"/>
              <a:ea typeface="+mn-ea"/>
              <a:cs typeface="Arial"/>
            </a:endParaRPr>
          </a:p>
          <a:p>
            <a:pPr algn="l" defTabSz="685800">
              <a:lnSpc>
                <a:spcPct val="120000"/>
              </a:lnSpc>
              <a:buClr>
                <a:srgbClr val="595959"/>
              </a:buClr>
            </a:pPr>
            <a:r>
              <a:rPr lang="ru-RU" sz="4400" b="1" dirty="0" smtClean="0">
                <a:solidFill>
                  <a:schemeClr val="tx1"/>
                </a:solidFill>
                <a:latin typeface="Arial"/>
                <a:ea typeface="+mn-ea"/>
                <a:cs typeface="Arial"/>
              </a:rPr>
              <a:t>Он принял смерть за всех</a:t>
            </a:r>
            <a:r>
              <a:rPr lang="en-US" sz="4400" b="1" dirty="0" smtClean="0">
                <a:solidFill>
                  <a:schemeClr val="tx1"/>
                </a:solidFill>
                <a:latin typeface="Arial"/>
                <a:ea typeface="+mn-ea"/>
                <a:cs typeface="Arial"/>
              </a:rPr>
              <a:t>.</a:t>
            </a:r>
            <a:endParaRPr lang="ru-RU" sz="4400" b="1" dirty="0">
              <a:solidFill>
                <a:schemeClr val="tx1"/>
              </a:solidFill>
              <a:latin typeface="Arial"/>
              <a:ea typeface="+mn-ea"/>
              <a:cs typeface="Arial"/>
            </a:endParaRPr>
          </a:p>
          <a:p>
            <a:pPr algn="l" defTabSz="685800">
              <a:lnSpc>
                <a:spcPct val="120000"/>
              </a:lnSpc>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541966549"/>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36691" y="425131"/>
            <a:ext cx="8343382"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800" b="1" dirty="0" smtClean="0">
                <a:solidFill>
                  <a:schemeClr val="tx1"/>
                </a:solidFill>
                <a:latin typeface="Arial"/>
                <a:ea typeface="+mn-ea"/>
                <a:cs typeface="Arial"/>
              </a:rPr>
              <a:t>Мы смерти </a:t>
            </a:r>
            <a:r>
              <a:rPr lang="ru-RU" sz="4800" b="1" dirty="0" smtClean="0">
                <a:solidFill>
                  <a:schemeClr val="tx1"/>
                </a:solidFill>
                <a:latin typeface="Arial"/>
                <a:ea typeface="+mn-ea"/>
                <a:cs typeface="Arial"/>
              </a:rPr>
              <a:t/>
            </a:r>
            <a:br>
              <a:rPr lang="ru-RU" sz="4800" b="1" dirty="0" smtClean="0">
                <a:solidFill>
                  <a:schemeClr val="tx1"/>
                </a:solidFill>
                <a:latin typeface="Arial"/>
                <a:ea typeface="+mn-ea"/>
                <a:cs typeface="Arial"/>
              </a:rPr>
            </a:br>
            <a:r>
              <a:rPr lang="ru-RU" sz="4800" b="1" dirty="0" smtClean="0">
                <a:solidFill>
                  <a:schemeClr val="tx1"/>
                </a:solidFill>
                <a:latin typeface="Arial"/>
                <a:ea typeface="+mn-ea"/>
                <a:cs typeface="Arial"/>
              </a:rPr>
              <a:t>Не </a:t>
            </a:r>
            <a:r>
              <a:rPr lang="ru-RU" sz="4800" b="1" dirty="0" smtClean="0">
                <a:solidFill>
                  <a:schemeClr val="tx1"/>
                </a:solidFill>
                <a:latin typeface="Arial"/>
                <a:ea typeface="+mn-ea"/>
                <a:cs typeface="Arial"/>
              </a:rPr>
              <a:t>подвластны</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buClr>
                <a:srgbClr val="595959"/>
              </a:buClr>
            </a:pPr>
            <a:r>
              <a:rPr lang="ru-RU" sz="4800" b="1" dirty="0" smtClean="0">
                <a:solidFill>
                  <a:schemeClr val="tx1"/>
                </a:solidFill>
                <a:latin typeface="Arial"/>
                <a:ea typeface="+mn-ea"/>
                <a:cs typeface="Arial"/>
              </a:rPr>
              <a:t>Хоть в гроб мы и сойдём</a:t>
            </a:r>
            <a:r>
              <a:rPr lang="en-US" sz="4800" b="1" dirty="0" smtClean="0">
                <a:solidFill>
                  <a:schemeClr val="tx1"/>
                </a:solidFill>
                <a:latin typeface="Arial"/>
                <a:ea typeface="+mn-ea"/>
                <a:cs typeface="Arial"/>
              </a:rPr>
              <a:t>,</a:t>
            </a:r>
            <a:endParaRPr lang="ru-RU" sz="4800" b="1" dirty="0" smtClean="0">
              <a:solidFill>
                <a:schemeClr val="tx1"/>
              </a:solidFill>
              <a:latin typeface="Arial"/>
              <a:ea typeface="+mn-ea"/>
              <a:cs typeface="Arial"/>
            </a:endParaRPr>
          </a:p>
          <a:p>
            <a:pPr algn="l" defTabSz="685800">
              <a:buClr>
                <a:srgbClr val="595959"/>
              </a:buClr>
            </a:pPr>
            <a:r>
              <a:rPr lang="ru-RU" sz="4800" b="1" dirty="0" smtClean="0">
                <a:solidFill>
                  <a:schemeClr val="tx1"/>
                </a:solidFill>
                <a:latin typeface="Arial"/>
                <a:ea typeface="+mn-ea"/>
                <a:cs typeface="Arial"/>
              </a:rPr>
              <a:t>Оттуда силой властной</a:t>
            </a:r>
          </a:p>
          <a:p>
            <a:pPr algn="l" defTabSz="685800">
              <a:buClr>
                <a:srgbClr val="595959"/>
              </a:buClr>
            </a:pPr>
            <a:r>
              <a:rPr lang="ru-RU" sz="4800" b="1" dirty="0" smtClean="0">
                <a:solidFill>
                  <a:schemeClr val="tx1"/>
                </a:solidFill>
                <a:latin typeface="Arial"/>
                <a:ea typeface="+mn-ea"/>
                <a:cs typeface="Arial"/>
              </a:rPr>
              <a:t>В жизнь вечную войдём.</a:t>
            </a:r>
            <a:endParaRPr lang="ru-RU" sz="4800" b="1" dirty="0">
              <a:solidFill>
                <a:schemeClr val="tx1"/>
              </a:solidFill>
              <a:latin typeface="Arial"/>
              <a:ea typeface="+mn-ea"/>
              <a:cs typeface="Arial"/>
            </a:endParaRPr>
          </a:p>
        </p:txBody>
      </p:sp>
    </p:spTree>
    <p:extLst>
      <p:ext uri="{BB962C8B-B14F-4D97-AF65-F5344CB8AC3E}">
        <p14:creationId xmlns:p14="http://schemas.microsoft.com/office/powerpoint/2010/main" val="211723566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6635"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861276" y="480774"/>
            <a:ext cx="7183359"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buClr>
                <a:srgbClr val="595959"/>
              </a:buClr>
            </a:pPr>
            <a:r>
              <a:rPr lang="ru-RU" sz="4400" b="1" dirty="0" smtClean="0">
                <a:solidFill>
                  <a:schemeClr val="tx1"/>
                </a:solidFill>
                <a:latin typeface="Arial"/>
                <a:ea typeface="+mn-ea"/>
                <a:cs typeface="Arial"/>
              </a:rPr>
              <a:t>В </a:t>
            </a:r>
            <a:r>
              <a:rPr lang="ru-RU" sz="4400" b="1" dirty="0" smtClean="0">
                <a:solidFill>
                  <a:schemeClr val="tx1"/>
                </a:solidFill>
                <a:latin typeface="Arial"/>
                <a:ea typeface="+mn-ea"/>
                <a:cs typeface="Arial"/>
              </a:rPr>
              <a:t>Христе лишь </a:t>
            </a:r>
            <a:r>
              <a:rPr lang="ru-RU" sz="4400" b="1" dirty="0" smtClean="0">
                <a:solidFill>
                  <a:schemeClr val="tx1"/>
                </a:solidFill>
                <a:latin typeface="Arial"/>
                <a:ea typeface="+mn-ea"/>
                <a:cs typeface="Arial"/>
              </a:rPr>
              <a:t/>
            </a:r>
            <a:br>
              <a:rPr lang="ru-RU" sz="4400" b="1" dirty="0" smtClean="0">
                <a:solidFill>
                  <a:schemeClr val="tx1"/>
                </a:solidFill>
                <a:latin typeface="Arial"/>
                <a:ea typeface="+mn-ea"/>
                <a:cs typeface="Arial"/>
              </a:rPr>
            </a:br>
            <a:r>
              <a:rPr lang="ru-RU" sz="4400" b="1" dirty="0" smtClean="0">
                <a:solidFill>
                  <a:schemeClr val="tx1"/>
                </a:solidFill>
                <a:latin typeface="Arial"/>
                <a:ea typeface="+mn-ea"/>
                <a:cs typeface="Arial"/>
              </a:rPr>
              <a:t>Жизни сила</a:t>
            </a:r>
            <a:r>
              <a:rPr lang="en-US"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a:p>
            <a:pPr algn="l" defTabSz="685800">
              <a:buClr>
                <a:srgbClr val="595959"/>
              </a:buClr>
            </a:pPr>
            <a:r>
              <a:rPr lang="ru-RU" sz="4400" b="1" dirty="0" smtClean="0">
                <a:solidFill>
                  <a:schemeClr val="tx1"/>
                </a:solidFill>
                <a:latin typeface="Arial"/>
                <a:ea typeface="+mn-ea"/>
                <a:cs typeface="Arial"/>
              </a:rPr>
              <a:t>В Нём ад уж побеждён.</a:t>
            </a:r>
          </a:p>
          <a:p>
            <a:pPr algn="l" defTabSz="685800">
              <a:buClr>
                <a:srgbClr val="595959"/>
              </a:buClr>
            </a:pPr>
            <a:r>
              <a:rPr lang="ru-RU" sz="4400" b="1" dirty="0" smtClean="0">
                <a:solidFill>
                  <a:schemeClr val="tx1"/>
                </a:solidFill>
                <a:latin typeface="Arial"/>
                <a:ea typeface="+mn-ea"/>
                <a:cs typeface="Arial"/>
              </a:rPr>
              <a:t>Что нам </a:t>
            </a:r>
            <a:r>
              <a:rPr lang="ru-RU" sz="4400" b="1" dirty="0" smtClean="0">
                <a:solidFill>
                  <a:schemeClr val="tx1"/>
                </a:solidFill>
                <a:latin typeface="Arial"/>
                <a:ea typeface="+mn-ea"/>
                <a:cs typeface="Arial"/>
              </a:rPr>
              <a:t/>
            </a:r>
            <a:br>
              <a:rPr lang="ru-RU" sz="4400" b="1" dirty="0" smtClean="0">
                <a:solidFill>
                  <a:schemeClr val="tx1"/>
                </a:solidFill>
                <a:latin typeface="Arial"/>
                <a:ea typeface="+mn-ea"/>
                <a:cs typeface="Arial"/>
              </a:rPr>
            </a:br>
            <a:r>
              <a:rPr lang="ru-RU" sz="4400" b="1" dirty="0" smtClean="0">
                <a:solidFill>
                  <a:schemeClr val="tx1"/>
                </a:solidFill>
                <a:latin typeface="Arial"/>
                <a:ea typeface="+mn-ea"/>
                <a:cs typeface="Arial"/>
              </a:rPr>
              <a:t>Теперь </a:t>
            </a:r>
            <a:r>
              <a:rPr lang="ru-RU" sz="4400" b="1" dirty="0" smtClean="0">
                <a:solidFill>
                  <a:schemeClr val="tx1"/>
                </a:solidFill>
                <a:latin typeface="Arial"/>
                <a:ea typeface="+mn-ea"/>
                <a:cs typeface="Arial"/>
              </a:rPr>
              <a:t>могила</a:t>
            </a:r>
            <a:r>
              <a:rPr lang="ru-RU" sz="4400" b="1" dirty="0" smtClean="0">
                <a:solidFill>
                  <a:schemeClr val="tx1"/>
                </a:solidFill>
              </a:rPr>
              <a:t> </a:t>
            </a:r>
            <a:r>
              <a:rPr lang="ru-RU" sz="4400" b="1" dirty="0" smtClean="0">
                <a:solidFill>
                  <a:schemeClr val="tx1"/>
                </a:solidFill>
              </a:rPr>
              <a:t>? </a:t>
            </a:r>
            <a:r>
              <a:rPr lang="mr-IN" sz="4400" b="1" dirty="0" smtClean="0">
                <a:solidFill>
                  <a:schemeClr val="tx1"/>
                </a:solidFill>
                <a:latin typeface="Arial"/>
                <a:cs typeface="Arial"/>
              </a:rPr>
              <a:t>–</a:t>
            </a:r>
            <a:endParaRPr lang="ru-RU" sz="4400" b="1" dirty="0">
              <a:solidFill>
                <a:schemeClr val="tx1"/>
              </a:solidFill>
              <a:latin typeface="Arial"/>
              <a:cs typeface="Arial"/>
            </a:endParaRPr>
          </a:p>
          <a:p>
            <a:pPr algn="l" defTabSz="685800">
              <a:buClr>
                <a:srgbClr val="595959"/>
              </a:buClr>
            </a:pPr>
            <a:r>
              <a:rPr lang="ru-RU" sz="4400" b="1" dirty="0" smtClean="0">
                <a:solidFill>
                  <a:schemeClr val="tx1"/>
                </a:solidFill>
                <a:latin typeface="Arial"/>
                <a:ea typeface="+mn-ea"/>
                <a:cs typeface="Arial"/>
              </a:rPr>
              <a:t>Лишь </a:t>
            </a:r>
            <a:r>
              <a:rPr lang="ru-RU" sz="4400" b="1" dirty="0" smtClean="0">
                <a:solidFill>
                  <a:schemeClr val="tx1"/>
                </a:solidFill>
                <a:latin typeface="Arial"/>
                <a:ea typeface="+mn-ea"/>
                <a:cs typeface="Arial"/>
              </a:rPr>
              <a:t>краткий</a:t>
            </a:r>
            <a:r>
              <a:rPr lang="en-US" sz="4400" b="1" dirty="0" smtClean="0">
                <a:solidFill>
                  <a:schemeClr val="tx1"/>
                </a:solidFill>
                <a:latin typeface="Arial"/>
                <a:ea typeface="+mn-ea"/>
                <a:cs typeface="Arial"/>
              </a:rPr>
              <a:t>,</a:t>
            </a:r>
            <a:r>
              <a:rPr lang="ru-RU" sz="4400" b="1" dirty="0" smtClean="0">
                <a:solidFill>
                  <a:schemeClr val="tx1"/>
                </a:solidFill>
                <a:latin typeface="Arial"/>
                <a:ea typeface="+mn-ea"/>
                <a:cs typeface="Arial"/>
              </a:rPr>
              <a:t> тихий сон.</a:t>
            </a:r>
            <a:endParaRPr lang="ru-RU" sz="4400" b="1" dirty="0">
              <a:solidFill>
                <a:schemeClr val="tx1"/>
              </a:solidFill>
              <a:latin typeface="Arial"/>
              <a:ea typeface="+mn-ea"/>
              <a:cs typeface="Arial"/>
            </a:endParaRPr>
          </a:p>
          <a:p>
            <a:pPr algn="l" defTabSz="685800">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435401505"/>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1055</TotalTime>
  <Words>46</Words>
  <Application>Microsoft Macintosh PowerPoint</Application>
  <PresentationFormat>On-screen Show (16:9)</PresentationFormat>
  <Paragraphs>26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85</cp:revision>
  <dcterms:modified xsi:type="dcterms:W3CDTF">2020-10-19T15:07:15Z</dcterms:modified>
</cp:coreProperties>
</file>