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45" r:id="rId5"/>
    <p:sldId id="1055" r:id="rId6"/>
    <p:sldId id="1058" r:id="rId7"/>
    <p:sldId id="1056" r:id="rId8"/>
    <p:sldId id="1059" r:id="rId9"/>
    <p:sldId id="1057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придите, стар и млад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придите, стар и млад,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Изучать святой завет;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Всякий ищущий найдет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путь истины и свет.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истины,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ты мне всегда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Спутником во время милости,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Радостью среди скорбей,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стези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в небесный дом.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истины святой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Умудряет ум простой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 лжи меня хранит,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знание дарит.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истины,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ты мне всегда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Спутником во время милости,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Радостью среди скорбей,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стези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в небесный дом.</a:t>
            </a:r>
          </a:p>
        </p:txBody>
      </p:sp>
    </p:spTree>
    <p:extLst>
      <p:ext uri="{BB962C8B-B14F-4D97-AF65-F5344CB8AC3E}">
        <p14:creationId xmlns:p14="http://schemas.microsoft.com/office/powerpoint/2010/main" val="196941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Божье в тёмный мир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Проливает свет живой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сияя среди тьмы,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Озаряет путь земной.</a:t>
            </a:r>
          </a:p>
        </p:txBody>
      </p:sp>
    </p:spTree>
    <p:extLst>
      <p:ext uri="{BB962C8B-B14F-4D97-AF65-F5344CB8AC3E}">
        <p14:creationId xmlns:p14="http://schemas.microsoft.com/office/powerpoint/2010/main" val="284408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истины,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ты мне всегда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Спутником во время милости,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Радостью среди скорбей,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стези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в небесный дом.</a:t>
            </a:r>
          </a:p>
        </p:txBody>
      </p:sp>
    </p:spTree>
    <p:extLst>
      <p:ext uri="{BB962C8B-B14F-4D97-AF65-F5344CB8AC3E}">
        <p14:creationId xmlns:p14="http://schemas.microsoft.com/office/powerpoint/2010/main" val="388801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жизни – верный вождь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до райских врат,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нас встретит Сам Христос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введет в Свой чудный град.</a:t>
            </a:r>
          </a:p>
        </p:txBody>
      </p:sp>
    </p:spTree>
    <p:extLst>
      <p:ext uri="{BB962C8B-B14F-4D97-AF65-F5344CB8AC3E}">
        <p14:creationId xmlns:p14="http://schemas.microsoft.com/office/powerpoint/2010/main" val="150196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истины,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ты мне всегда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Спутником во время милости,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Радостью среди скорбей,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 </a:t>
            </a:r>
            <a:r>
              <a:rPr lang="ru-RU" sz="48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стези моей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в небесный дом.</a:t>
            </a:r>
          </a:p>
        </p:txBody>
      </p:sp>
    </p:spTree>
    <p:extLst>
      <p:ext uri="{BB962C8B-B14F-4D97-AF65-F5344CB8AC3E}">
        <p14:creationId xmlns:p14="http://schemas.microsoft.com/office/powerpoint/2010/main" val="3122243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8426</TotalTime>
  <Words>198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232</cp:revision>
  <dcterms:created xsi:type="dcterms:W3CDTF">2016-09-02T12:17:38Z</dcterms:created>
  <dcterms:modified xsi:type="dcterms:W3CDTF">2020-10-18T14:05:38Z</dcterms:modified>
</cp:coreProperties>
</file>