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8"/>
  </p:notesMasterIdLst>
  <p:sldIdLst>
    <p:sldId id="265" r:id="rId2"/>
    <p:sldId id="269" r:id="rId3"/>
    <p:sldId id="270" r:id="rId4"/>
    <p:sldId id="271" r:id="rId5"/>
    <p:sldId id="272" r:id="rId6"/>
    <p:sldId id="273" r:id="rId7"/>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882"/>
    <p:restoredTop sz="75172" autoAdjust="0"/>
  </p:normalViewPr>
  <p:slideViewPr>
    <p:cSldViewPr snapToGrid="0" snapToObjects="1">
      <p:cViewPr varScale="1">
        <p:scale>
          <a:sx n="73" d="100"/>
          <a:sy n="73" d="100"/>
        </p:scale>
        <p:origin x="1362" y="54"/>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1811897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413427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3738784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1442020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9.png"/><Relationship Id="rId7" Type="http://schemas.microsoft.com/office/2007/relationships/hdphoto" Target="../media/hdphoto1.wdp"/><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12.jpeg"/><Relationship Id="rId11" Type="http://schemas.microsoft.com/office/2007/relationships/hdphoto" Target="../media/hdphoto3.wdp"/><Relationship Id="rId5" Type="http://schemas.openxmlformats.org/officeDocument/2006/relationships/image" Target="../media/image11.jpeg"/><Relationship Id="rId10" Type="http://schemas.openxmlformats.org/officeDocument/2006/relationships/image" Target="../media/image14.png"/><Relationship Id="rId4" Type="http://schemas.openxmlformats.org/officeDocument/2006/relationships/image" Target="../media/image10.jpg"/><Relationship Id="rId9" Type="http://schemas.microsoft.com/office/2007/relationships/hdphoto" Target="../media/hdphoto2.wdp"/></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1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id="{E4438512-FB30-8240-9BEE-8A05FE64B54F}"/>
              </a:ext>
            </a:extLst>
          </p:cNvPr>
          <p:cNvSpPr txBox="1">
            <a:spLocks/>
          </p:cNvSpPr>
          <p:nvPr/>
        </p:nvSpPr>
        <p:spPr>
          <a:xfrm>
            <a:off x="1682271" y="284749"/>
            <a:ext cx="6148637"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00000"/>
              </a:lnSpc>
              <a:buNone/>
              <a:defRPr sz="11100" b="1" i="0">
                <a:solidFill>
                  <a:srgbClr val="FEBF2E"/>
                </a:solidFill>
                <a:latin typeface="Calibri"/>
                <a:ea typeface="Calibri"/>
                <a:cs typeface="Calibri"/>
                <a:sym typeface="Calibri"/>
              </a:defRPr>
            </a:pPr>
            <a:r>
              <a:rPr lang="bg-BG" sz="5400" dirty="0" smtClean="0">
                <a:solidFill>
                  <a:schemeClr val="tx1">
                    <a:lumMod val="95000"/>
                    <a:lumOff val="5000"/>
                  </a:schemeClr>
                </a:solidFill>
                <a:latin typeface="Arial" panose="020B0604020202020204" pitchFamily="34" charset="0"/>
                <a:ea typeface="Calibri"/>
                <a:cs typeface="Arial" panose="020B0604020202020204" pitchFamily="34" charset="0"/>
                <a:sym typeface="Calibri"/>
              </a:rPr>
              <a:t>Измученный жизнью суровой</a:t>
            </a:r>
            <a:endParaRPr lang="bg-BG" sz="5400" b="1" dirty="0">
              <a:solidFill>
                <a:schemeClr val="tx1">
                  <a:lumMod val="95000"/>
                  <a:lumOff val="5000"/>
                </a:schemeClr>
              </a:solidFill>
              <a:latin typeface="Arial" panose="020B0604020202020204" pitchFamily="34" charset="0"/>
              <a:ea typeface="Calibri"/>
              <a:cs typeface="Arial" panose="020B0604020202020204" pitchFamily="34" charset="0"/>
              <a:sym typeface="Calibri"/>
            </a:endParaRP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343359" y="552450"/>
            <a:ext cx="8347165" cy="3486150"/>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000" b="1" dirty="0" smtClean="0">
                <a:solidFill>
                  <a:schemeClr val="tx1"/>
                </a:solidFill>
                <a:latin typeface="Arial"/>
                <a:ea typeface="+mn-ea"/>
                <a:cs typeface="Arial"/>
              </a:rPr>
              <a:t>Измученный жизнью суровой,</a:t>
            </a:r>
          </a:p>
          <a:p>
            <a:pPr algn="l" defTabSz="685800">
              <a:spcBef>
                <a:spcPts val="1350"/>
              </a:spcBef>
              <a:buClr>
                <a:srgbClr val="595959"/>
              </a:buClr>
            </a:pPr>
            <a:r>
              <a:rPr lang="ru-RU" sz="4000" b="1" dirty="0" smtClean="0">
                <a:solidFill>
                  <a:schemeClr val="tx1"/>
                </a:solidFill>
                <a:latin typeface="Arial"/>
                <a:ea typeface="+mn-ea"/>
                <a:cs typeface="Arial"/>
              </a:rPr>
              <a:t>Не раз я себе находил</a:t>
            </a:r>
          </a:p>
          <a:p>
            <a:pPr algn="l" defTabSz="685800">
              <a:spcBef>
                <a:spcPts val="1350"/>
              </a:spcBef>
              <a:buClr>
                <a:srgbClr val="595959"/>
              </a:buClr>
            </a:pPr>
            <a:r>
              <a:rPr lang="ru-RU" sz="4000" b="1" dirty="0" smtClean="0">
                <a:solidFill>
                  <a:schemeClr val="tx1"/>
                </a:solidFill>
                <a:latin typeface="Arial"/>
                <a:ea typeface="+mn-ea"/>
                <a:cs typeface="Arial"/>
              </a:rPr>
              <a:t>В глаголах предвечного Слова</a:t>
            </a:r>
          </a:p>
          <a:p>
            <a:pPr algn="l" defTabSz="685800">
              <a:spcBef>
                <a:spcPts val="1350"/>
              </a:spcBef>
              <a:buClr>
                <a:srgbClr val="595959"/>
              </a:buClr>
            </a:pPr>
            <a:r>
              <a:rPr lang="ru-RU" sz="4000" b="1" dirty="0" smtClean="0">
                <a:solidFill>
                  <a:schemeClr val="tx1"/>
                </a:solidFill>
                <a:latin typeface="Arial"/>
                <a:ea typeface="+mn-ea"/>
                <a:cs typeface="Arial"/>
              </a:rPr>
              <a:t>Источник покоя и сил.</a:t>
            </a:r>
            <a:endParaRPr lang="ru-RU" sz="4000" b="1" dirty="0">
              <a:solidFill>
                <a:schemeClr val="tx1"/>
              </a:solidFill>
              <a:latin typeface="Arial"/>
              <a:cs typeface="Arial"/>
            </a:endParaRPr>
          </a:p>
        </p:txBody>
      </p:sp>
    </p:spTree>
    <p:extLst>
      <p:ext uri="{BB962C8B-B14F-4D97-AF65-F5344CB8AC3E}">
        <p14:creationId xmlns:p14="http://schemas.microsoft.com/office/powerpoint/2010/main" val="1485949473"/>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378512" y="582386"/>
            <a:ext cx="8668745" cy="3486150"/>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000" b="1" dirty="0" smtClean="0">
                <a:solidFill>
                  <a:schemeClr val="tx1"/>
                </a:solidFill>
                <a:latin typeface="Arial"/>
                <a:ea typeface="+mn-ea"/>
                <a:cs typeface="Arial"/>
              </a:rPr>
              <a:t>Как дышат святые из звуки</a:t>
            </a:r>
          </a:p>
          <a:p>
            <a:pPr algn="l" defTabSz="685800">
              <a:spcBef>
                <a:spcPts val="1350"/>
              </a:spcBef>
              <a:buClr>
                <a:srgbClr val="595959"/>
              </a:buClr>
            </a:pPr>
            <a:r>
              <a:rPr lang="ru-RU" sz="4000" b="1" dirty="0" smtClean="0">
                <a:solidFill>
                  <a:schemeClr val="tx1"/>
                </a:solidFill>
                <a:latin typeface="Arial"/>
                <a:ea typeface="+mn-ea"/>
                <a:cs typeface="Arial"/>
              </a:rPr>
              <a:t>Божественным чувством любви,</a:t>
            </a:r>
          </a:p>
          <a:p>
            <a:pPr algn="l" defTabSz="685800">
              <a:spcBef>
                <a:spcPts val="1350"/>
              </a:spcBef>
              <a:buClr>
                <a:srgbClr val="595959"/>
              </a:buClr>
            </a:pPr>
            <a:r>
              <a:rPr lang="ru-RU" sz="4000" b="1" dirty="0" smtClean="0">
                <a:solidFill>
                  <a:schemeClr val="tx1"/>
                </a:solidFill>
                <a:latin typeface="Arial"/>
                <a:ea typeface="+mn-ea"/>
                <a:cs typeface="Arial"/>
              </a:rPr>
              <a:t>И сердца тревожного муки</a:t>
            </a:r>
          </a:p>
          <a:p>
            <a:pPr algn="l" defTabSz="685800">
              <a:spcBef>
                <a:spcPts val="1350"/>
              </a:spcBef>
              <a:buClr>
                <a:srgbClr val="595959"/>
              </a:buClr>
            </a:pPr>
            <a:r>
              <a:rPr lang="ru-RU" sz="4000" b="1" dirty="0" smtClean="0">
                <a:solidFill>
                  <a:schemeClr val="tx1"/>
                </a:solidFill>
                <a:latin typeface="Arial"/>
                <a:ea typeface="+mn-ea"/>
                <a:cs typeface="Arial"/>
              </a:rPr>
              <a:t>Как скоро смиряют они!</a:t>
            </a:r>
            <a:endParaRPr lang="ru-RU" sz="4000" b="1" dirty="0">
              <a:solidFill>
                <a:schemeClr val="tx1"/>
              </a:solidFill>
              <a:latin typeface="Arial"/>
              <a:cs typeface="Arial"/>
            </a:endParaRPr>
          </a:p>
        </p:txBody>
      </p:sp>
    </p:spTree>
    <p:extLst>
      <p:ext uri="{BB962C8B-B14F-4D97-AF65-F5344CB8AC3E}">
        <p14:creationId xmlns:p14="http://schemas.microsoft.com/office/powerpoint/2010/main" val="3797920545"/>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343359" y="552450"/>
            <a:ext cx="8508266" cy="3486150"/>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rmAutofit lnSpcReduction="1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000" b="1" dirty="0" smtClean="0">
                <a:solidFill>
                  <a:schemeClr val="tx1"/>
                </a:solidFill>
                <a:latin typeface="Arial"/>
                <a:ea typeface="+mn-ea"/>
                <a:cs typeface="Arial"/>
              </a:rPr>
              <a:t>Здесь всё в животворной 											картине</a:t>
            </a:r>
          </a:p>
          <a:p>
            <a:pPr algn="l" defTabSz="685800">
              <a:spcBef>
                <a:spcPts val="1350"/>
              </a:spcBef>
              <a:buClr>
                <a:srgbClr val="595959"/>
              </a:buClr>
            </a:pPr>
            <a:r>
              <a:rPr lang="ru-RU" sz="4000" b="1" dirty="0" smtClean="0">
                <a:solidFill>
                  <a:schemeClr val="tx1"/>
                </a:solidFill>
                <a:latin typeface="Arial"/>
                <a:ea typeface="+mn-ea"/>
                <a:cs typeface="Arial"/>
              </a:rPr>
              <a:t>Описано Духом Святым:</a:t>
            </a:r>
          </a:p>
          <a:p>
            <a:pPr algn="l" defTabSz="685800">
              <a:spcBef>
                <a:spcPts val="1350"/>
              </a:spcBef>
              <a:buClr>
                <a:srgbClr val="595959"/>
              </a:buClr>
            </a:pPr>
            <a:r>
              <a:rPr lang="ru-RU" sz="4000" b="1" smtClean="0">
                <a:solidFill>
                  <a:schemeClr val="tx1"/>
                </a:solidFill>
                <a:latin typeface="Arial"/>
                <a:ea typeface="+mn-ea"/>
                <a:cs typeface="Arial"/>
              </a:rPr>
              <a:t>В глаголах </a:t>
            </a:r>
            <a:r>
              <a:rPr lang="ru-RU" sz="4000" b="1" dirty="0" smtClean="0">
                <a:solidFill>
                  <a:schemeClr val="tx1"/>
                </a:solidFill>
                <a:latin typeface="Arial"/>
                <a:ea typeface="+mn-ea"/>
                <a:cs typeface="Arial"/>
              </a:rPr>
              <a:t>предвечного Слова</a:t>
            </a:r>
          </a:p>
          <a:p>
            <a:pPr algn="l" defTabSz="685800">
              <a:spcBef>
                <a:spcPts val="1350"/>
              </a:spcBef>
              <a:buClr>
                <a:srgbClr val="595959"/>
              </a:buClr>
            </a:pPr>
            <a:r>
              <a:rPr lang="ru-RU" sz="4000" b="1" dirty="0" smtClean="0">
                <a:solidFill>
                  <a:schemeClr val="tx1"/>
                </a:solidFill>
                <a:latin typeface="Arial"/>
                <a:ea typeface="+mn-ea"/>
                <a:cs typeface="Arial"/>
              </a:rPr>
              <a:t>Источник покоя и сил.</a:t>
            </a:r>
            <a:endParaRPr lang="ru-RU" sz="4000" b="1" dirty="0">
              <a:solidFill>
                <a:schemeClr val="tx1"/>
              </a:solidFill>
              <a:latin typeface="Arial"/>
              <a:cs typeface="Arial"/>
            </a:endParaRPr>
          </a:p>
        </p:txBody>
      </p:sp>
    </p:spTree>
    <p:extLst>
      <p:ext uri="{BB962C8B-B14F-4D97-AF65-F5344CB8AC3E}">
        <p14:creationId xmlns:p14="http://schemas.microsoft.com/office/powerpoint/2010/main" val="2803101519"/>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343359" y="552450"/>
            <a:ext cx="8347165" cy="3486150"/>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000" b="1" dirty="0" smtClean="0">
                <a:solidFill>
                  <a:schemeClr val="tx1"/>
                </a:solidFill>
                <a:latin typeface="Arial"/>
                <a:ea typeface="+mn-ea"/>
                <a:cs typeface="Arial"/>
              </a:rPr>
              <a:t>И сущего в мире значенье,</a:t>
            </a:r>
          </a:p>
          <a:p>
            <a:pPr algn="l" defTabSz="685800">
              <a:spcBef>
                <a:spcPts val="1350"/>
              </a:spcBef>
              <a:buClr>
                <a:srgbClr val="595959"/>
              </a:buClr>
            </a:pPr>
            <a:r>
              <a:rPr lang="ru-RU" sz="4000" b="1" dirty="0" smtClean="0">
                <a:solidFill>
                  <a:schemeClr val="tx1"/>
                </a:solidFill>
                <a:latin typeface="Arial"/>
                <a:ea typeface="+mn-ea"/>
                <a:cs typeface="Arial"/>
              </a:rPr>
              <a:t>Причина, и цель, и конец,</a:t>
            </a:r>
          </a:p>
          <a:p>
            <a:pPr algn="l" defTabSz="685800">
              <a:spcBef>
                <a:spcPts val="1350"/>
              </a:spcBef>
              <a:buClr>
                <a:srgbClr val="595959"/>
              </a:buClr>
            </a:pPr>
            <a:r>
              <a:rPr lang="ru-RU" sz="4000" b="1" dirty="0" smtClean="0">
                <a:solidFill>
                  <a:schemeClr val="tx1"/>
                </a:solidFill>
                <a:latin typeface="Arial"/>
                <a:ea typeface="+mn-ea"/>
                <a:cs typeface="Arial"/>
              </a:rPr>
              <a:t>И вечного Сына рожденье,</a:t>
            </a:r>
          </a:p>
          <a:p>
            <a:pPr algn="l" defTabSz="685800">
              <a:spcBef>
                <a:spcPts val="1350"/>
              </a:spcBef>
              <a:buClr>
                <a:srgbClr val="595959"/>
              </a:buClr>
            </a:pPr>
            <a:r>
              <a:rPr lang="ru-RU" sz="4000" b="1" dirty="0" smtClean="0">
                <a:solidFill>
                  <a:schemeClr val="tx1"/>
                </a:solidFill>
                <a:latin typeface="Arial"/>
                <a:ea typeface="+mn-ea"/>
                <a:cs typeface="Arial"/>
              </a:rPr>
              <a:t>И крест, и терновый венец.</a:t>
            </a:r>
            <a:endParaRPr lang="ru-RU" sz="4000" b="1" dirty="0">
              <a:solidFill>
                <a:schemeClr val="tx1"/>
              </a:solidFill>
              <a:latin typeface="Arial"/>
              <a:cs typeface="Arial"/>
            </a:endParaRPr>
          </a:p>
        </p:txBody>
      </p:sp>
    </p:spTree>
    <p:extLst>
      <p:ext uri="{BB962C8B-B14F-4D97-AF65-F5344CB8AC3E}">
        <p14:creationId xmlns:p14="http://schemas.microsoft.com/office/powerpoint/2010/main" val="327972537"/>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343359" y="552450"/>
            <a:ext cx="8347165" cy="3486150"/>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000" b="1" dirty="0" smtClean="0">
                <a:solidFill>
                  <a:schemeClr val="tx1"/>
                </a:solidFill>
                <a:latin typeface="Arial"/>
                <a:ea typeface="+mn-ea"/>
                <a:cs typeface="Arial"/>
              </a:rPr>
              <a:t>Как сладко читать эти строки,</a:t>
            </a:r>
          </a:p>
          <a:p>
            <a:pPr algn="l" defTabSz="685800">
              <a:spcBef>
                <a:spcPts val="1350"/>
              </a:spcBef>
              <a:buClr>
                <a:srgbClr val="595959"/>
              </a:buClr>
            </a:pPr>
            <a:r>
              <a:rPr lang="ru-RU" sz="4000" b="1" dirty="0" smtClean="0">
                <a:solidFill>
                  <a:schemeClr val="tx1"/>
                </a:solidFill>
                <a:latin typeface="Arial"/>
                <a:ea typeface="+mn-ea"/>
                <a:cs typeface="Arial"/>
              </a:rPr>
              <a:t>Читая, молиться в тиши,</a:t>
            </a:r>
          </a:p>
          <a:p>
            <a:pPr algn="l" defTabSz="685800">
              <a:spcBef>
                <a:spcPts val="1350"/>
              </a:spcBef>
              <a:buClr>
                <a:srgbClr val="595959"/>
              </a:buClr>
            </a:pPr>
            <a:r>
              <a:rPr lang="ru-RU" sz="4000" b="1" dirty="0" smtClean="0">
                <a:solidFill>
                  <a:schemeClr val="tx1"/>
                </a:solidFill>
                <a:latin typeface="Arial"/>
                <a:ea typeface="+mn-ea"/>
                <a:cs typeface="Arial"/>
              </a:rPr>
              <a:t>И плакать, и черпать уроки</a:t>
            </a:r>
          </a:p>
          <a:p>
            <a:pPr algn="l" defTabSz="685800">
              <a:spcBef>
                <a:spcPts val="1350"/>
              </a:spcBef>
              <a:buClr>
                <a:srgbClr val="595959"/>
              </a:buClr>
            </a:pPr>
            <a:r>
              <a:rPr lang="ru-RU" sz="4000" b="1" dirty="0" smtClean="0">
                <a:solidFill>
                  <a:schemeClr val="tx1"/>
                </a:solidFill>
                <a:latin typeface="Arial"/>
                <a:ea typeface="+mn-ea"/>
                <a:cs typeface="Arial"/>
              </a:rPr>
              <a:t>Из них для ума и души!</a:t>
            </a:r>
            <a:endParaRPr lang="ru-RU" sz="4000" b="1" dirty="0">
              <a:solidFill>
                <a:schemeClr val="tx1"/>
              </a:solidFill>
              <a:latin typeface="Arial"/>
              <a:cs typeface="Arial"/>
            </a:endParaRPr>
          </a:p>
        </p:txBody>
      </p:sp>
    </p:spTree>
    <p:extLst>
      <p:ext uri="{BB962C8B-B14F-4D97-AF65-F5344CB8AC3E}">
        <p14:creationId xmlns:p14="http://schemas.microsoft.com/office/powerpoint/2010/main" val="2259722095"/>
      </p:ext>
    </p:extLst>
  </p:cSld>
  <p:clrMapOvr>
    <a:masterClrMapping/>
  </p:clrMapOvr>
  <p:transitio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1010</TotalTime>
  <Words>94</Words>
  <Application>Microsoft Office PowerPoint</Application>
  <PresentationFormat>Экран (16:9)</PresentationFormat>
  <Paragraphs>21</Paragraphs>
  <Slides>6</Slides>
  <Notes>6</Notes>
  <HiddenSlides>0</HiddenSlides>
  <MMClips>0</MMClips>
  <ScaleCrop>false</ScaleCrop>
  <HeadingPairs>
    <vt:vector size="6" baseType="variant">
      <vt:variant>
        <vt:lpstr>Использованные шрифты</vt:lpstr>
      </vt:variant>
      <vt:variant>
        <vt:i4>10</vt:i4>
      </vt:variant>
      <vt:variant>
        <vt:lpstr>Тема</vt:lpstr>
      </vt:variant>
      <vt:variant>
        <vt:i4>1</vt:i4>
      </vt:variant>
      <vt:variant>
        <vt:lpstr>Заголовки слайдов</vt:lpstr>
      </vt:variant>
      <vt:variant>
        <vt:i4>6</vt:i4>
      </vt:variant>
    </vt:vector>
  </HeadingPairs>
  <TitlesOfParts>
    <vt:vector size="17" baseType="lpstr">
      <vt:lpstr>Adobe Garamond Pro</vt:lpstr>
      <vt:lpstr>Arial</vt:lpstr>
      <vt:lpstr>Avenir Next Condensed Demi Bold</vt:lpstr>
      <vt:lpstr>Avenir Next Condensed Regular</vt:lpstr>
      <vt:lpstr>Calibri</vt:lpstr>
      <vt:lpstr>Helvetica Light</vt:lpstr>
      <vt:lpstr>Helvetica Neue</vt:lpstr>
      <vt:lpstr>Helvetica Neue Light</vt:lpstr>
      <vt:lpstr>Helvetica Neue Medium</vt:lpstr>
      <vt:lpstr>Times Roman</vt:lpstr>
      <vt:lpstr>White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LenaV</cp:lastModifiedBy>
  <cp:revision>80</cp:revision>
  <dcterms:modified xsi:type="dcterms:W3CDTF">2020-10-18T07:59:15Z</dcterms:modified>
</cp:coreProperties>
</file>