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4"/>
  </p:notesMasterIdLst>
  <p:sldIdLst>
    <p:sldId id="265" r:id="rId2"/>
    <p:sldId id="274" r:id="rId3"/>
    <p:sldId id="269" r:id="rId4"/>
    <p:sldId id="267" r:id="rId5"/>
    <p:sldId id="282" r:id="rId6"/>
    <p:sldId id="270" r:id="rId7"/>
    <p:sldId id="271" r:id="rId8"/>
    <p:sldId id="276" r:id="rId9"/>
    <p:sldId id="283" r:id="rId10"/>
    <p:sldId id="278" r:id="rId11"/>
    <p:sldId id="284" r:id="rId12"/>
    <p:sldId id="281" r:id="rId13"/>
  </p:sldIdLst>
  <p:sldSz cx="9144000" cy="5143500" type="screen16x9"/>
  <p:notesSz cx="6858000" cy="9144000"/>
  <p:defaultTextStyle>
    <a:defPPr marL="0" marR="0" indent="0" algn="l" defTabSz="342900" rtl="0" fontAlgn="auto" latinLnBrk="1" hangingPunct="0">
      <a:lnSpc>
        <a:spcPct val="100000"/>
      </a:lnSpc>
      <a:spcBef>
        <a:spcPts val="0"/>
      </a:spcBef>
      <a:spcAft>
        <a:spcPts val="0"/>
      </a:spcAft>
      <a:buClrTx/>
      <a:buSzTx/>
      <a:buFontTx/>
      <a:buNone/>
      <a:tabLst/>
      <a:defRPr kumimoji="0" sz="675" b="0" i="0" u="none" strike="noStrike" cap="none" spc="0" normalizeH="0" baseline="0">
        <a:ln>
          <a:noFill/>
        </a:ln>
        <a:solidFill>
          <a:srgbClr val="000000"/>
        </a:solidFill>
        <a:effectLst/>
        <a:uFillTx/>
      </a:defRPr>
    </a:defPPr>
    <a:lvl1pPr marL="0" marR="0" indent="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857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1714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2571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3429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42862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51435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600075"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685800" algn="ctr" defTabSz="309563" rtl="0" fontAlgn="auto" latinLnBrk="0" hangingPunct="0">
      <a:lnSpc>
        <a:spcPct val="100000"/>
      </a:lnSpc>
      <a:spcBef>
        <a:spcPts val="0"/>
      </a:spcBef>
      <a:spcAft>
        <a:spcPts val="0"/>
      </a:spcAft>
      <a:buClrTx/>
      <a:buSzTx/>
      <a:buFontTx/>
      <a:buNone/>
      <a:tabLst/>
      <a:defRPr kumimoji="0" sz="1125"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extLst>
    <p:ext uri="{EFAFB233-063F-42B5-8137-9DF3F51BA10A}">
      <p15:sldGuideLst xmlns:p15="http://schemas.microsoft.com/office/powerpoint/2012/main">
        <p15:guide id="1" orient="horz" pos="762" userDrawn="1">
          <p15:clr>
            <a:srgbClr val="A4A3A4"/>
          </p15:clr>
        </p15:guide>
        <p15:guide id="2" pos="241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97"/>
    <p:restoredTop sz="75172" autoAdjust="0"/>
  </p:normalViewPr>
  <p:slideViewPr>
    <p:cSldViewPr snapToGrid="0" snapToObjects="1">
      <p:cViewPr varScale="1">
        <p:scale>
          <a:sx n="97" d="100"/>
          <a:sy n="97" d="100"/>
        </p:scale>
        <p:origin x="672" y="72"/>
      </p:cViewPr>
      <p:guideLst>
        <p:guide orient="horz" pos="762"/>
        <p:guide pos="241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2" name="Shape 162"/>
          <p:cNvSpPr>
            <a:spLocks noGrp="1" noRot="1" noChangeAspect="1"/>
          </p:cNvSpPr>
          <p:nvPr>
            <p:ph type="sldImg"/>
          </p:nvPr>
        </p:nvSpPr>
        <p:spPr>
          <a:xfrm>
            <a:off x="381000" y="685800"/>
            <a:ext cx="6096000" cy="3429000"/>
          </a:xfrm>
          <a:prstGeom prst="rect">
            <a:avLst/>
          </a:prstGeom>
        </p:spPr>
        <p:txBody>
          <a:bodyPr/>
          <a:lstStyle/>
          <a:p>
            <a:endParaRPr/>
          </a:p>
        </p:txBody>
      </p:sp>
      <p:sp>
        <p:nvSpPr>
          <p:cNvPr id="163" name="Shape 163"/>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3474830187"/>
      </p:ext>
    </p:extLst>
  </p:cSld>
  <p:clrMap bg1="lt1" tx1="dk1" bg2="lt2" tx2="dk2" accent1="accent1" accent2="accent2" accent3="accent3" accent4="accent4" accent5="accent5" accent6="accent6" hlink="hlink" folHlink="folHlink"/>
  <p:notesStyle>
    <a:lvl1pPr defTabSz="171450" latinLnBrk="0">
      <a:lnSpc>
        <a:spcPct val="117999"/>
      </a:lnSpc>
      <a:defRPr sz="825">
        <a:latin typeface="Helvetica Neue"/>
        <a:ea typeface="Helvetica Neue"/>
        <a:cs typeface="Helvetica Neue"/>
        <a:sym typeface="Helvetica Neue"/>
      </a:defRPr>
    </a:lvl1pPr>
    <a:lvl2pPr indent="85725" defTabSz="171450" latinLnBrk="0">
      <a:lnSpc>
        <a:spcPct val="117999"/>
      </a:lnSpc>
      <a:defRPr sz="825">
        <a:latin typeface="Helvetica Neue"/>
        <a:ea typeface="Helvetica Neue"/>
        <a:cs typeface="Helvetica Neue"/>
        <a:sym typeface="Helvetica Neue"/>
      </a:defRPr>
    </a:lvl2pPr>
    <a:lvl3pPr indent="171450" defTabSz="171450" latinLnBrk="0">
      <a:lnSpc>
        <a:spcPct val="117999"/>
      </a:lnSpc>
      <a:defRPr sz="825">
        <a:latin typeface="Helvetica Neue"/>
        <a:ea typeface="Helvetica Neue"/>
        <a:cs typeface="Helvetica Neue"/>
        <a:sym typeface="Helvetica Neue"/>
      </a:defRPr>
    </a:lvl3pPr>
    <a:lvl4pPr indent="257175" defTabSz="171450" latinLnBrk="0">
      <a:lnSpc>
        <a:spcPct val="117999"/>
      </a:lnSpc>
      <a:defRPr sz="825">
        <a:latin typeface="Helvetica Neue"/>
        <a:ea typeface="Helvetica Neue"/>
        <a:cs typeface="Helvetica Neue"/>
        <a:sym typeface="Helvetica Neue"/>
      </a:defRPr>
    </a:lvl4pPr>
    <a:lvl5pPr indent="342900" defTabSz="171450" latinLnBrk="0">
      <a:lnSpc>
        <a:spcPct val="117999"/>
      </a:lnSpc>
      <a:defRPr sz="825">
        <a:latin typeface="Helvetica Neue"/>
        <a:ea typeface="Helvetica Neue"/>
        <a:cs typeface="Helvetica Neue"/>
        <a:sym typeface="Helvetica Neue"/>
      </a:defRPr>
    </a:lvl5pPr>
    <a:lvl6pPr indent="428625" defTabSz="171450" latinLnBrk="0">
      <a:lnSpc>
        <a:spcPct val="117999"/>
      </a:lnSpc>
      <a:defRPr sz="825">
        <a:latin typeface="Helvetica Neue"/>
        <a:ea typeface="Helvetica Neue"/>
        <a:cs typeface="Helvetica Neue"/>
        <a:sym typeface="Helvetica Neue"/>
      </a:defRPr>
    </a:lvl6pPr>
    <a:lvl7pPr indent="514350" defTabSz="171450" latinLnBrk="0">
      <a:lnSpc>
        <a:spcPct val="117999"/>
      </a:lnSpc>
      <a:defRPr sz="825">
        <a:latin typeface="Helvetica Neue"/>
        <a:ea typeface="Helvetica Neue"/>
        <a:cs typeface="Helvetica Neue"/>
        <a:sym typeface="Helvetica Neue"/>
      </a:defRPr>
    </a:lvl7pPr>
    <a:lvl8pPr indent="600075" defTabSz="171450" latinLnBrk="0">
      <a:lnSpc>
        <a:spcPct val="117999"/>
      </a:lnSpc>
      <a:defRPr sz="825">
        <a:latin typeface="Helvetica Neue"/>
        <a:ea typeface="Helvetica Neue"/>
        <a:cs typeface="Helvetica Neue"/>
        <a:sym typeface="Helvetica Neue"/>
      </a:defRPr>
    </a:lvl8pPr>
    <a:lvl9pPr indent="685800" defTabSz="171450" latinLnBrk="0">
      <a:lnSpc>
        <a:spcPct val="117999"/>
      </a:lnSpc>
      <a:defRPr sz="825">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58089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5376309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41422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58345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274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68226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49118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51227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964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666750" y="862013"/>
            <a:ext cx="7810500" cy="1743075"/>
          </a:xfrm>
          <a:prstGeom prst="rect">
            <a:avLst/>
          </a:prstGeom>
        </p:spPr>
        <p:txBody>
          <a:bodyPr anchor="b"/>
          <a:lstStyle/>
          <a:p>
            <a:r>
              <a:t>Title Text</a:t>
            </a:r>
          </a:p>
        </p:txBody>
      </p:sp>
      <p:sp>
        <p:nvSpPr>
          <p:cNvPr id="12" name="Body Level One…"/>
          <p:cNvSpPr txBox="1">
            <a:spLocks noGrp="1"/>
          </p:cNvSpPr>
          <p:nvPr>
            <p:ph type="body" sz="quarter" idx="1"/>
          </p:nvPr>
        </p:nvSpPr>
        <p:spPr>
          <a:xfrm>
            <a:off x="666750" y="2652712"/>
            <a:ext cx="781050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21"/>
          </p:nvPr>
        </p:nvSpPr>
        <p:spPr>
          <a:xfrm>
            <a:off x="895350" y="3357563"/>
            <a:ext cx="7358063" cy="287258"/>
          </a:xfrm>
          <a:prstGeom prst="rect">
            <a:avLst/>
          </a:prstGeom>
        </p:spPr>
        <p:txBody>
          <a:bodyPr anchor="t">
            <a:spAutoFit/>
          </a:bodyPr>
          <a:lstStyle>
            <a:lvl1pPr marL="0" indent="0" algn="ctr">
              <a:spcBef>
                <a:spcPts val="0"/>
              </a:spcBef>
              <a:buSzTx/>
              <a:buNone/>
              <a:defRPr sz="1200" i="1"/>
            </a:lvl1pPr>
          </a:lstStyle>
          <a:p>
            <a:r>
              <a:t>–Johnny Appleseed</a:t>
            </a:r>
          </a:p>
        </p:txBody>
      </p:sp>
      <p:sp>
        <p:nvSpPr>
          <p:cNvPr id="94" name="“Type a quote here.”"/>
          <p:cNvSpPr txBox="1">
            <a:spLocks noGrp="1"/>
          </p:cNvSpPr>
          <p:nvPr>
            <p:ph type="body" sz="quarter" idx="22"/>
          </p:nvPr>
        </p:nvSpPr>
        <p:spPr>
          <a:xfrm>
            <a:off x="895350" y="2243842"/>
            <a:ext cx="7358063" cy="379591"/>
          </a:xfrm>
          <a:prstGeom prst="rect">
            <a:avLst/>
          </a:prstGeom>
        </p:spPr>
        <p:txBody>
          <a:bodyPr>
            <a:spAutoFit/>
          </a:bodyPr>
          <a:lstStyle>
            <a:lvl1pPr marL="0" indent="0" algn="ctr">
              <a:spcBef>
                <a:spcPts val="0"/>
              </a:spcBef>
              <a:buSzTx/>
              <a:buNone/>
              <a:defRPr sz="1800">
                <a:latin typeface="+mn-lt"/>
                <a:ea typeface="+mn-ea"/>
                <a:cs typeface="+mn-cs"/>
                <a:sym typeface="Helvetica Neue Medium"/>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0" y="0"/>
            <a:ext cx="9144000" cy="6099175"/>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Quote - Whit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17" name="Title in one line"/>
          <p:cNvSpPr txBox="1">
            <a:spLocks noGrp="1"/>
          </p:cNvSpPr>
          <p:nvPr>
            <p:ph type="body" sz="quarter" idx="21"/>
          </p:nvPr>
        </p:nvSpPr>
        <p:spPr>
          <a:xfrm>
            <a:off x="267484" y="386236"/>
            <a:ext cx="2922274" cy="560409"/>
          </a:xfrm>
          <a:prstGeom prst="rect">
            <a:avLst/>
          </a:prstGeom>
        </p:spPr>
        <p:txBody>
          <a:bodyPr wrap="none" lIns="71437" tIns="71437" rIns="71437" bIns="71437" anchor="t">
            <a:spAutoFit/>
          </a:bodyPr>
          <a:lstStyle>
            <a:lvl1pPr marL="0" indent="0" defTabSz="342900">
              <a:lnSpc>
                <a:spcPct val="70000"/>
              </a:lnSpc>
              <a:spcBef>
                <a:spcPts val="0"/>
              </a:spcBef>
              <a:buSzTx/>
              <a:buNone/>
              <a:defRPr sz="3563">
                <a:solidFill>
                  <a:srgbClr val="A6AAA9"/>
                </a:solidFill>
                <a:latin typeface="Adobe Garamond Pro"/>
                <a:ea typeface="Adobe Garamond Pro"/>
                <a:cs typeface="Adobe Garamond Pro"/>
                <a:sym typeface="Adobe Garamond Pro"/>
              </a:defRPr>
            </a:lvl1pPr>
          </a:lstStyle>
          <a:p>
            <a:r>
              <a:t>Title in one line</a:t>
            </a:r>
          </a:p>
        </p:txBody>
      </p:sp>
      <p:sp>
        <p:nvSpPr>
          <p:cNvPr id="118" name="Rectangle"/>
          <p:cNvSpPr/>
          <p:nvPr/>
        </p:nvSpPr>
        <p:spPr>
          <a:xfrm>
            <a:off x="7838927" y="-696"/>
            <a:ext cx="1305073" cy="5144891"/>
          </a:xfrm>
          <a:prstGeom prst="rect">
            <a:avLst/>
          </a:prstGeom>
          <a:gradFill>
            <a:gsLst>
              <a:gs pos="0">
                <a:srgbClr val="413633"/>
              </a:gs>
              <a:gs pos="41141">
                <a:srgbClr val="9F7B30"/>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19" name="Image" descr="Image"/>
          <p:cNvPicPr>
            <a:picLocks noChangeAspect="1"/>
          </p:cNvPicPr>
          <p:nvPr/>
        </p:nvPicPr>
        <p:blipFill>
          <a:blip r:embed="rId3" cstate="print"/>
          <a:stretch>
            <a:fillRect/>
          </a:stretch>
        </p:blipFill>
        <p:spPr>
          <a:xfrm>
            <a:off x="8135168" y="235266"/>
            <a:ext cx="705446" cy="633337"/>
          </a:xfrm>
          <a:prstGeom prst="rect">
            <a:avLst/>
          </a:prstGeom>
          <a:ln w="12700">
            <a:miter lim="400000"/>
          </a:ln>
        </p:spPr>
      </p:pic>
      <p:sp>
        <p:nvSpPr>
          <p:cNvPr id="120" name="“"/>
          <p:cNvSpPr txBox="1">
            <a:spLocks noGrp="1"/>
          </p:cNvSpPr>
          <p:nvPr>
            <p:ph type="body" sz="quarter" idx="22"/>
          </p:nvPr>
        </p:nvSpPr>
        <p:spPr>
          <a:xfrm>
            <a:off x="273317" y="1319934"/>
            <a:ext cx="1088438" cy="2503633"/>
          </a:xfrm>
          <a:prstGeom prst="rect">
            <a:avLst/>
          </a:prstGeom>
        </p:spPr>
        <p:txBody>
          <a:bodyPr wrap="none" lIns="71437" tIns="71437" rIns="71437" bIns="71437">
            <a:spAutoFit/>
          </a:bodyPr>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stStyle>
          <a:p>
            <a:r>
              <a:t>“</a:t>
            </a:r>
          </a:p>
        </p:txBody>
      </p:sp>
      <p:sp>
        <p:nvSpPr>
          <p:cNvPr id="121" name="If impatient words are spoken to you, never reply in the same spirit.”"/>
          <p:cNvSpPr txBox="1">
            <a:spLocks noGrp="1"/>
          </p:cNvSpPr>
          <p:nvPr>
            <p:ph type="body" sz="quarter" idx="23"/>
          </p:nvPr>
        </p:nvSpPr>
        <p:spPr>
          <a:xfrm>
            <a:off x="993735" y="1974175"/>
            <a:ext cx="6732259" cy="7982312"/>
          </a:xfrm>
          <a:prstGeom prst="rect">
            <a:avLst/>
          </a:prstGeom>
        </p:spPr>
        <p:txBody>
          <a:bodyPr lIns="71437" tIns="71437" rIns="71437" bIns="71437" anchor="t">
            <a:spAutoFit/>
          </a:bodyPr>
          <a:lstStyle>
            <a:lvl1pPr marL="0" indent="0" defTabSz="342900">
              <a:lnSpc>
                <a:spcPct val="70000"/>
              </a:lnSpc>
              <a:spcBef>
                <a:spcPts val="0"/>
              </a:spcBef>
              <a:buSzTx/>
              <a:buNone/>
              <a:defRPr sz="10300" i="1">
                <a:solidFill>
                  <a:srgbClr val="1E110C">
                    <a:alpha val="84291"/>
                  </a:srgbClr>
                </a:solidFill>
                <a:sym typeface="Avenir Next Condensed Regular"/>
              </a:defRPr>
            </a:lvl1pPr>
          </a:lstStyle>
          <a:p>
            <a:pPr marL="0" indent="0" defTabSz="914400">
              <a:lnSpc>
                <a:spcPct val="70000"/>
              </a:lnSpc>
              <a:spcBef>
                <a:spcPts val="0"/>
              </a:spcBef>
              <a:buSzTx/>
              <a:buNone/>
              <a:defRPr sz="10300" i="1">
                <a:solidFill>
                  <a:srgbClr val="1E110C">
                    <a:alpha val="84291"/>
                  </a:srgbClr>
                </a:solidFill>
                <a:latin typeface="Avenir Next Condensed Regular"/>
                <a:ea typeface="Avenir Next Condensed Regular"/>
                <a:cs typeface="Avenir Next Condensed Regular"/>
                <a:sym typeface="Avenir Next Condensed Regular"/>
              </a:defRPr>
            </a:pPr>
            <a:r>
              <a:t>If impatient words are spoken to you, </a:t>
            </a:r>
            <a:r>
              <a:rPr b="1"/>
              <a:t>never reply in the same spirit.</a:t>
            </a:r>
            <a:r>
              <a:t>”</a:t>
            </a:r>
          </a:p>
        </p:txBody>
      </p:sp>
      <p:sp>
        <p:nvSpPr>
          <p:cNvPr id="122" name="The Ministry of Healing, p. 486."/>
          <p:cNvSpPr txBox="1">
            <a:spLocks noGrp="1"/>
          </p:cNvSpPr>
          <p:nvPr>
            <p:ph type="body" sz="quarter" idx="24"/>
          </p:nvPr>
        </p:nvSpPr>
        <p:spPr>
          <a:xfrm>
            <a:off x="2789279" y="3204831"/>
            <a:ext cx="4420044" cy="357854"/>
          </a:xfrm>
          <a:prstGeom prst="rect">
            <a:avLst/>
          </a:prstGeom>
        </p:spPr>
        <p:txBody>
          <a:bodyPr lIns="71437" tIns="71437" rIns="71437" bIns="71437" anchor="t">
            <a:spAutoFit/>
          </a:bodyPr>
          <a:lstStyle>
            <a:lvl1pPr marL="0" indent="0" algn="r" defTabSz="342900">
              <a:spcBef>
                <a:spcPts val="0"/>
              </a:spcBef>
              <a:buSzTx/>
              <a:buNone/>
              <a:defRPr sz="1388" i="1">
                <a:solidFill>
                  <a:srgbClr val="1E110C">
                    <a:alpha val="84291"/>
                  </a:srgbClr>
                </a:solidFill>
                <a:latin typeface="Avenir Next Condensed Demi Bold"/>
                <a:ea typeface="Avenir Next Condensed Demi Bold"/>
                <a:cs typeface="Avenir Next Condensed Demi Bold"/>
                <a:sym typeface="Avenir Next Condensed Demi Bold"/>
              </a:defRPr>
            </a:lvl1pPr>
          </a:lstStyle>
          <a:p>
            <a:r>
              <a:t>The Ministry of Healing, p. 486.</a:t>
            </a:r>
          </a:p>
        </p:txBody>
      </p:sp>
      <p:sp>
        <p:nvSpPr>
          <p:cNvPr id="123" name="Image"/>
          <p:cNvSpPr>
            <a:spLocks noGrp="1"/>
          </p:cNvSpPr>
          <p:nvPr>
            <p:ph type="pic" sz="quarter" idx="25"/>
          </p:nvPr>
        </p:nvSpPr>
        <p:spPr>
          <a:xfrm>
            <a:off x="150502" y="4658003"/>
            <a:ext cx="783518" cy="377087"/>
          </a:xfrm>
          <a:prstGeom prst="rect">
            <a:avLst/>
          </a:prstGeom>
        </p:spPr>
        <p:txBody>
          <a:bodyPr lIns="91439" tIns="45719" rIns="91439" bIns="45719" anchor="t">
            <a:noAutofit/>
          </a:bodyPr>
          <a:lstStyle/>
          <a:p>
            <a:endParaRPr/>
          </a:p>
        </p:txBody>
      </p:sp>
      <p:sp>
        <p:nvSpPr>
          <p:cNvPr id="124" name="Slide Number"/>
          <p:cNvSpPr txBox="1">
            <a:spLocks noGrp="1"/>
          </p:cNvSpPr>
          <p:nvPr>
            <p:ph type="sldNum" sz="quarter" idx="2"/>
          </p:nvPr>
        </p:nvSpPr>
        <p:spPr>
          <a:xfrm>
            <a:off x="4419573" y="4878958"/>
            <a:ext cx="298159" cy="282769"/>
          </a:xfrm>
          <a:prstGeom prst="rect">
            <a:avLst/>
          </a:prstGeom>
        </p:spPr>
        <p:txBody>
          <a:bodyPr lIns="71437" tIns="71437" rIns="71437" bIns="71437"/>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Quote - Orange">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31" name="Body Level One…"/>
          <p:cNvSpPr txBox="1">
            <a:spLocks noGrp="1"/>
          </p:cNvSpPr>
          <p:nvPr>
            <p:ph type="body" sz="quarter" idx="1"/>
          </p:nvPr>
        </p:nvSpPr>
        <p:spPr>
          <a:xfrm>
            <a:off x="267485" y="386236"/>
            <a:ext cx="2859382" cy="506016"/>
          </a:xfrm>
          <a:prstGeom prst="rect">
            <a:avLst/>
          </a:prstGeom>
        </p:spPr>
        <p:txBody>
          <a:bodyPr lIns="71436" tIns="71436" rIns="71436" bIns="71436" anchor="t"/>
          <a:lstStyle>
            <a:lvl1pPr marL="0" indent="0" defTabSz="342900">
              <a:lnSpc>
                <a:spcPct val="70000"/>
              </a:lnSpc>
              <a:spcBef>
                <a:spcPts val="0"/>
              </a:spcBef>
              <a:buSzTx/>
              <a:buNone/>
              <a:defRPr sz="3563">
                <a:solidFill>
                  <a:srgbClr val="4A3127"/>
                </a:solidFill>
                <a:latin typeface="Adobe Garamond Pro"/>
                <a:ea typeface="Adobe Garamond Pro"/>
                <a:cs typeface="Adobe Garamond Pro"/>
                <a:sym typeface="Adobe Garamond Pro"/>
              </a:defRPr>
            </a:lvl1pPr>
            <a:lvl2pPr marL="606557"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2pPr>
            <a:lvl3pPr marL="773244"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3pPr>
            <a:lvl4pPr marL="939932"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4pPr>
            <a:lvl5pPr marL="1106619" indent="-439869" defTabSz="342900">
              <a:lnSpc>
                <a:spcPct val="70000"/>
              </a:lnSpc>
              <a:spcBef>
                <a:spcPts val="0"/>
              </a:spcBef>
              <a:buSzPct val="75000"/>
              <a:defRPr sz="3563">
                <a:solidFill>
                  <a:srgbClr val="4A3127"/>
                </a:solidFill>
                <a:latin typeface="Adobe Garamond Pro"/>
                <a:ea typeface="Adobe Garamond Pro"/>
                <a:cs typeface="Adobe Garamond Pro"/>
                <a:sym typeface="Adobe Garamond Pro"/>
              </a:defRPr>
            </a:lvl5pPr>
          </a:lstStyle>
          <a:p>
            <a:r>
              <a:t>Body Level One</a:t>
            </a:r>
          </a:p>
          <a:p>
            <a:pPr lvl="1"/>
            <a:r>
              <a:t>Body Level Two</a:t>
            </a:r>
          </a:p>
          <a:p>
            <a:pPr lvl="2"/>
            <a:r>
              <a:t>Body Level Three</a:t>
            </a:r>
          </a:p>
          <a:p>
            <a:pPr lvl="3"/>
            <a:r>
              <a:t>Body Level Four</a:t>
            </a:r>
          </a:p>
          <a:p>
            <a:pPr lvl="4"/>
            <a:r>
              <a:t>Body Level Five</a:t>
            </a:r>
          </a:p>
        </p:txBody>
      </p:sp>
      <p:sp>
        <p:nvSpPr>
          <p:cNvPr id="132" name="Rectangle"/>
          <p:cNvSpPr/>
          <p:nvPr/>
        </p:nvSpPr>
        <p:spPr>
          <a:xfrm>
            <a:off x="7835355" y="-696"/>
            <a:ext cx="1305073" cy="5144891"/>
          </a:xfrm>
          <a:prstGeom prst="rect">
            <a:avLst/>
          </a:prstGeom>
          <a:gradFill>
            <a:gsLst>
              <a:gs pos="0">
                <a:srgbClr val="ED7221"/>
              </a:gs>
              <a:gs pos="41141">
                <a:srgbClr val="F59927"/>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33"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sp>
        <p:nvSpPr>
          <p:cNvPr id="134" name="“"/>
          <p:cNvSpPr txBox="1">
            <a:spLocks noGrp="1"/>
          </p:cNvSpPr>
          <p:nvPr>
            <p:ph type="body" sz="quarter" idx="21"/>
          </p:nvPr>
        </p:nvSpPr>
        <p:spPr>
          <a:xfrm>
            <a:off x="325031" y="1448708"/>
            <a:ext cx="992652" cy="2587229"/>
          </a:xfrm>
          <a:prstGeom prst="rect">
            <a:avLst/>
          </a:prstGeom>
        </p:spPr>
        <p:txBody>
          <a:bodyPr lIns="71436" tIns="71436" rIns="71436" bIns="71436"/>
          <a:lstStyle>
            <a:lvl1pPr marL="0" indent="0" defTabSz="342900">
              <a:lnSpc>
                <a:spcPct val="90000"/>
              </a:lnSpc>
              <a:spcBef>
                <a:spcPts val="0"/>
              </a:spcBef>
              <a:buSzTx/>
              <a:buNone/>
              <a:defRPr sz="44200">
                <a:solidFill>
                  <a:srgbClr val="FEBF2E"/>
                </a:solidFill>
                <a:latin typeface="Times Roman"/>
                <a:sym typeface="Times Roman"/>
              </a:defRPr>
            </a:lvl1pPr>
          </a:lstStyle>
          <a:p>
            <a:pPr marL="0" indent="0" defTabSz="914400">
              <a:lnSpc>
                <a:spcPct val="90000"/>
              </a:lnSpc>
              <a:spcBef>
                <a:spcPts val="0"/>
              </a:spcBef>
              <a:buSzTx/>
              <a:buNone/>
              <a:defRPr sz="44200">
                <a:solidFill>
                  <a:srgbClr val="FEBF2E"/>
                </a:solidFill>
                <a:latin typeface="Times Roman"/>
                <a:ea typeface="Times Roman"/>
                <a:cs typeface="Times Roman"/>
                <a:sym typeface="Times Roman"/>
              </a:defRPr>
            </a:pPr>
            <a:endParaRPr/>
          </a:p>
        </p:txBody>
      </p:sp>
      <p:sp>
        <p:nvSpPr>
          <p:cNvPr id="135" name="Image"/>
          <p:cNvSpPr>
            <a:spLocks noGrp="1"/>
          </p:cNvSpPr>
          <p:nvPr>
            <p:ph type="pic" sz="quarter" idx="22"/>
          </p:nvPr>
        </p:nvSpPr>
        <p:spPr>
          <a:xfrm>
            <a:off x="150502" y="4658004"/>
            <a:ext cx="783518" cy="377087"/>
          </a:xfrm>
          <a:prstGeom prst="rect">
            <a:avLst/>
          </a:prstGeom>
        </p:spPr>
        <p:txBody>
          <a:bodyPr lIns="91439" tIns="45719" rIns="91439" bIns="45719" anchor="t">
            <a:noAutofit/>
          </a:bodyPr>
          <a:lstStyle/>
          <a:p>
            <a:endParaRPr/>
          </a:p>
        </p:txBody>
      </p:sp>
      <p:sp>
        <p:nvSpPr>
          <p:cNvPr id="136" name="If impatient words are spoken to you, never reply in the same spirit.”"/>
          <p:cNvSpPr txBox="1">
            <a:spLocks noGrp="1"/>
          </p:cNvSpPr>
          <p:nvPr>
            <p:ph type="body" sz="quarter" idx="23"/>
          </p:nvPr>
        </p:nvSpPr>
        <p:spPr>
          <a:xfrm>
            <a:off x="1045449" y="2144748"/>
            <a:ext cx="6732259" cy="1195150"/>
          </a:xfrm>
          <a:prstGeom prst="rect">
            <a:avLst/>
          </a:prstGeom>
        </p:spPr>
        <p:txBody>
          <a:bodyPr lIns="71436" tIns="71436" rIns="71436" bIns="71436" anchor="t"/>
          <a:lstStyle>
            <a:lvl1pPr marL="0" indent="0" defTabSz="342900">
              <a:lnSpc>
                <a:spcPct val="70000"/>
              </a:lnSpc>
              <a:spcBef>
                <a:spcPts val="0"/>
              </a:spcBef>
              <a:buSzTx/>
              <a:buNone/>
              <a:defRPr sz="10300" i="1">
                <a:solidFill>
                  <a:srgbClr val="FFFFFF"/>
                </a:solidFill>
                <a:sym typeface="Avenir Next Condensed Regular"/>
              </a:defRPr>
            </a:lvl1pPr>
          </a:lstStyle>
          <a:p>
            <a:pPr marL="0" indent="0" defTabSz="914400">
              <a:lnSpc>
                <a:spcPct val="70000"/>
              </a:lnSpc>
              <a:spcBef>
                <a:spcPts val="0"/>
              </a:spcBef>
              <a:buSzTx/>
              <a:buNone/>
              <a:defRPr sz="103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7" name="The Ministry of Healing, p. 486."/>
          <p:cNvSpPr txBox="1">
            <a:spLocks noGrp="1"/>
          </p:cNvSpPr>
          <p:nvPr>
            <p:ph type="body" sz="quarter" idx="24"/>
          </p:nvPr>
        </p:nvSpPr>
        <p:spPr>
          <a:xfrm>
            <a:off x="2490736" y="3236455"/>
            <a:ext cx="4420359" cy="296466"/>
          </a:xfrm>
          <a:prstGeom prst="rect">
            <a:avLst/>
          </a:prstGeom>
        </p:spPr>
        <p:txBody>
          <a:bodyPr lIns="71436" tIns="71436" rIns="71436" bIns="71436" anchor="t"/>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38"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Quote - Green">
    <p:bg>
      <p:bgPr>
        <a:blipFill rotWithShape="1">
          <a:blip r:embed="rId2" cstate="print"/>
          <a:srcRect/>
          <a:tile tx="0" ty="0" sx="100000" sy="100000" flip="none" algn="tl"/>
        </a:blipFill>
        <a:effectLst/>
      </p:bgPr>
    </p:bg>
    <p:spTree>
      <p:nvGrpSpPr>
        <p:cNvPr id="1" name=""/>
        <p:cNvGrpSpPr/>
        <p:nvPr/>
      </p:nvGrpSpPr>
      <p:grpSpPr>
        <a:xfrm>
          <a:off x="0" y="0"/>
          <a:ext cx="0" cy="0"/>
          <a:chOff x="0" y="0"/>
          <a:chExt cx="0" cy="0"/>
        </a:xfrm>
      </p:grpSpPr>
      <p:sp>
        <p:nvSpPr>
          <p:cNvPr id="145" name="Body Level One…"/>
          <p:cNvSpPr txBox="1">
            <a:spLocks noGrp="1"/>
          </p:cNvSpPr>
          <p:nvPr>
            <p:ph type="body" sz="quarter" idx="1"/>
          </p:nvPr>
        </p:nvSpPr>
        <p:spPr>
          <a:xfrm>
            <a:off x="256416" y="629906"/>
            <a:ext cx="992652" cy="2587229"/>
          </a:xfrm>
          <a:prstGeom prst="rect">
            <a:avLst/>
          </a:prstGeom>
        </p:spPr>
        <p:txBody>
          <a:bodyPr lIns="71436" tIns="71436" rIns="71436" bIns="71436"/>
          <a:lstStyle>
            <a:lvl1pPr marL="0" indent="0" defTabSz="342900">
              <a:lnSpc>
                <a:spcPct val="90000"/>
              </a:lnSpc>
              <a:spcBef>
                <a:spcPts val="0"/>
              </a:spcBef>
              <a:buSzTx/>
              <a:buNone/>
              <a:defRPr sz="16575">
                <a:solidFill>
                  <a:srgbClr val="FEBF2E"/>
                </a:solidFill>
                <a:latin typeface="Times Roman"/>
                <a:ea typeface="Times Roman"/>
                <a:cs typeface="Times Roman"/>
                <a:sym typeface="Times Roman"/>
              </a:defRPr>
            </a:lvl1pPr>
            <a:lvl2pPr marL="2213238" indent="-2046551" defTabSz="342900">
              <a:lnSpc>
                <a:spcPct val="90000"/>
              </a:lnSpc>
              <a:spcBef>
                <a:spcPts val="0"/>
              </a:spcBef>
              <a:buSzPct val="75000"/>
              <a:defRPr sz="16575">
                <a:solidFill>
                  <a:srgbClr val="FEBF2E"/>
                </a:solidFill>
                <a:latin typeface="Times Roman"/>
                <a:ea typeface="Times Roman"/>
                <a:cs typeface="Times Roman"/>
                <a:sym typeface="Times Roman"/>
              </a:defRPr>
            </a:lvl2pPr>
            <a:lvl3pPr marL="2379926" indent="-2046551" defTabSz="342900">
              <a:lnSpc>
                <a:spcPct val="90000"/>
              </a:lnSpc>
              <a:spcBef>
                <a:spcPts val="0"/>
              </a:spcBef>
              <a:buSzPct val="75000"/>
              <a:defRPr sz="16575">
                <a:solidFill>
                  <a:srgbClr val="FEBF2E"/>
                </a:solidFill>
                <a:latin typeface="Times Roman"/>
                <a:ea typeface="Times Roman"/>
                <a:cs typeface="Times Roman"/>
                <a:sym typeface="Times Roman"/>
              </a:defRPr>
            </a:lvl3pPr>
            <a:lvl4pPr marL="2546613" indent="-2046551" defTabSz="342900">
              <a:lnSpc>
                <a:spcPct val="90000"/>
              </a:lnSpc>
              <a:spcBef>
                <a:spcPts val="0"/>
              </a:spcBef>
              <a:buSzPct val="75000"/>
              <a:defRPr sz="16575">
                <a:solidFill>
                  <a:srgbClr val="FEBF2E"/>
                </a:solidFill>
                <a:latin typeface="Times Roman"/>
                <a:ea typeface="Times Roman"/>
                <a:cs typeface="Times Roman"/>
                <a:sym typeface="Times Roman"/>
              </a:defRPr>
            </a:lvl4pPr>
            <a:lvl5pPr marL="2713301" indent="-2046551" defTabSz="342900">
              <a:lnSpc>
                <a:spcPct val="90000"/>
              </a:lnSpc>
              <a:spcBef>
                <a:spcPts val="0"/>
              </a:spcBef>
              <a:buSzPct val="75000"/>
              <a:defRPr sz="16575">
                <a:solidFill>
                  <a:srgbClr val="FEBF2E"/>
                </a:solidFill>
                <a:latin typeface="Times Roman"/>
                <a:ea typeface="Times Roman"/>
                <a:cs typeface="Times Roman"/>
                <a:sym typeface="Times Roman"/>
              </a:defRPr>
            </a:lvl5pPr>
          </a:lstStyle>
          <a:p>
            <a:r>
              <a:t>Body Level One</a:t>
            </a:r>
          </a:p>
          <a:p>
            <a:pPr lvl="1"/>
            <a:r>
              <a:t>Body Level Two</a:t>
            </a:r>
          </a:p>
          <a:p>
            <a:pPr lvl="2"/>
            <a:r>
              <a:t>Body Level Three</a:t>
            </a:r>
          </a:p>
          <a:p>
            <a:pPr lvl="3"/>
            <a:r>
              <a:t>Body Level Four</a:t>
            </a:r>
          </a:p>
          <a:p>
            <a:pPr lvl="4"/>
            <a:r>
              <a:t>Body Level Five</a:t>
            </a:r>
          </a:p>
        </p:txBody>
      </p:sp>
      <p:sp>
        <p:nvSpPr>
          <p:cNvPr id="146" name="Ellen G White, Happiness Homemade, p. 24."/>
          <p:cNvSpPr txBox="1">
            <a:spLocks noGrp="1"/>
          </p:cNvSpPr>
          <p:nvPr>
            <p:ph type="body" sz="quarter" idx="21"/>
          </p:nvPr>
        </p:nvSpPr>
        <p:spPr>
          <a:xfrm>
            <a:off x="3057962" y="3953267"/>
            <a:ext cx="4245570" cy="296466"/>
          </a:xfrm>
          <a:prstGeom prst="rect">
            <a:avLst/>
          </a:prstGeom>
        </p:spPr>
        <p:txBody>
          <a:bodyPr lIns="71436" tIns="71436" rIns="71436" bIns="71436"/>
          <a:lstStyle>
            <a:lvl1pPr marL="0" indent="0" algn="r" defTabSz="342900">
              <a:spcBef>
                <a:spcPts val="0"/>
              </a:spcBef>
              <a:buSzTx/>
              <a:buNone/>
              <a:defRPr sz="3700" i="1">
                <a:solidFill>
                  <a:srgbClr val="FFFFFF"/>
                </a:solidFill>
                <a:sym typeface="Avenir Next Condensed Regular"/>
              </a:defRPr>
            </a:lvl1pPr>
          </a:lstStyle>
          <a:p>
            <a:pPr marL="0" indent="0" algn="r" defTabSz="914400">
              <a:spcBef>
                <a:spcPts val="0"/>
              </a:spcBef>
              <a:buSzTx/>
              <a:buNone/>
              <a:defRPr sz="3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7" name="Determine to be all that is possible to be to each other. Continue the early attentions. In every way encourage each other in fighting the battles of life…Let there be mutual love, mutual forbearance.  Then marriage, instead of being the end of love,…"/>
          <p:cNvSpPr txBox="1">
            <a:spLocks noGrp="1"/>
          </p:cNvSpPr>
          <p:nvPr>
            <p:ph type="body" sz="half" idx="22"/>
          </p:nvPr>
        </p:nvSpPr>
        <p:spPr>
          <a:xfrm>
            <a:off x="917028" y="1572763"/>
            <a:ext cx="6612944" cy="2303860"/>
          </a:xfrm>
          <a:prstGeom prst="rect">
            <a:avLst/>
          </a:prstGeom>
        </p:spPr>
        <p:txBody>
          <a:bodyPr lIns="71436" tIns="71436" rIns="71436" bIns="71436"/>
          <a:lstStyle>
            <a:lvl1pPr marL="0" indent="0" defTabSz="342900">
              <a:lnSpc>
                <a:spcPct val="70000"/>
              </a:lnSpc>
              <a:spcBef>
                <a:spcPts val="0"/>
              </a:spcBef>
              <a:buSzTx/>
              <a:buNone/>
              <a:defRPr sz="7700" i="1">
                <a:solidFill>
                  <a:srgbClr val="FFFFFF"/>
                </a:solidFill>
                <a:sym typeface="Avenir Next Condensed Regular"/>
              </a:defRPr>
            </a:lvl1pPr>
          </a:lstStyle>
          <a:p>
            <a:pPr marL="0" indent="0" defTabSz="914400">
              <a:lnSpc>
                <a:spcPct val="70000"/>
              </a:lnSpc>
              <a:spcBef>
                <a:spcPts val="0"/>
              </a:spcBef>
              <a:buSzTx/>
              <a:buNone/>
              <a:defRPr sz="7700" i="1">
                <a:solidFill>
                  <a:srgbClr val="FFFFFF"/>
                </a:solidFill>
                <a:latin typeface="Avenir Next Condensed Regular"/>
                <a:ea typeface="Avenir Next Condensed Regular"/>
                <a:cs typeface="Avenir Next Condensed Regular"/>
                <a:sym typeface="Avenir Next Condensed Regular"/>
              </a:defRPr>
            </a:pPr>
            <a:endParaRPr/>
          </a:p>
        </p:txBody>
      </p:sp>
      <p:sp>
        <p:nvSpPr>
          <p:cNvPr id="148" name="Line"/>
          <p:cNvSpPr/>
          <p:nvPr/>
        </p:nvSpPr>
        <p:spPr>
          <a:xfrm>
            <a:off x="376773" y="824260"/>
            <a:ext cx="9144002" cy="0"/>
          </a:xfrm>
          <a:prstGeom prst="line">
            <a:avLst/>
          </a:prstGeom>
          <a:ln w="12700">
            <a:solidFill>
              <a:srgbClr val="003E3E"/>
            </a:solidFill>
            <a:miter lim="400000"/>
          </a:ln>
        </p:spPr>
        <p:txBody>
          <a:bodyPr lIns="17144" tIns="17144" rIns="17144" bIns="17144"/>
          <a:lstStyle/>
          <a:p>
            <a:pPr algn="l" defTabSz="342900">
              <a:defRPr sz="6000" b="0" i="1">
                <a:solidFill>
                  <a:srgbClr val="53585F"/>
                </a:solidFill>
                <a:latin typeface="Times Roman"/>
                <a:ea typeface="Times Roman"/>
                <a:cs typeface="Times Roman"/>
                <a:sym typeface="Times Roman"/>
              </a:defRPr>
            </a:pPr>
            <a:endParaRPr sz="2250"/>
          </a:p>
        </p:txBody>
      </p:sp>
      <p:sp>
        <p:nvSpPr>
          <p:cNvPr id="149" name="Title in one line"/>
          <p:cNvSpPr txBox="1">
            <a:spLocks noGrp="1"/>
          </p:cNvSpPr>
          <p:nvPr>
            <p:ph type="body" sz="quarter" idx="23"/>
          </p:nvPr>
        </p:nvSpPr>
        <p:spPr>
          <a:xfrm>
            <a:off x="267484" y="386237"/>
            <a:ext cx="2859383" cy="506016"/>
          </a:xfrm>
          <a:prstGeom prst="rect">
            <a:avLst/>
          </a:prstGeom>
        </p:spPr>
        <p:txBody>
          <a:bodyPr lIns="71436" tIns="71436" rIns="71436" bIns="71436" anchor="t"/>
          <a:lstStyle>
            <a:lvl1pPr marL="0" indent="0" defTabSz="342900">
              <a:lnSpc>
                <a:spcPct val="70000"/>
              </a:lnSpc>
              <a:spcBef>
                <a:spcPts val="0"/>
              </a:spcBef>
              <a:buSzTx/>
              <a:buNone/>
              <a:defRPr sz="9500">
                <a:solidFill>
                  <a:srgbClr val="004242"/>
                </a:solidFill>
                <a:latin typeface="Adobe Garamond Pro"/>
                <a:sym typeface="Adobe Garamond Pro"/>
              </a:defRPr>
            </a:lvl1pPr>
          </a:lstStyle>
          <a:p>
            <a:pPr marL="0" indent="0" defTabSz="914400">
              <a:lnSpc>
                <a:spcPct val="70000"/>
              </a:lnSpc>
              <a:spcBef>
                <a:spcPts val="0"/>
              </a:spcBef>
              <a:buSzTx/>
              <a:buNone/>
              <a:defRPr sz="9500">
                <a:solidFill>
                  <a:srgbClr val="004242"/>
                </a:solidFill>
                <a:latin typeface="Adobe Garamond Pro"/>
                <a:ea typeface="Adobe Garamond Pro"/>
                <a:cs typeface="Adobe Garamond Pro"/>
                <a:sym typeface="Adobe Garamond Pro"/>
              </a:defRPr>
            </a:pPr>
            <a:endParaRPr/>
          </a:p>
        </p:txBody>
      </p:sp>
      <p:sp>
        <p:nvSpPr>
          <p:cNvPr id="150" name="Rectangle"/>
          <p:cNvSpPr/>
          <p:nvPr/>
        </p:nvSpPr>
        <p:spPr>
          <a:xfrm>
            <a:off x="7835355" y="-696"/>
            <a:ext cx="1305073" cy="5144891"/>
          </a:xfrm>
          <a:prstGeom prst="rect">
            <a:avLst/>
          </a:prstGeom>
          <a:gradFill>
            <a:gsLst>
              <a:gs pos="0">
                <a:srgbClr val="006F70"/>
              </a:gs>
              <a:gs pos="41141">
                <a:srgbClr val="7F974F"/>
              </a:gs>
              <a:gs pos="70902">
                <a:srgbClr val="FEBF2D"/>
              </a:gs>
              <a:gs pos="100000">
                <a:srgbClr val="FFD165"/>
              </a:gs>
            </a:gsLst>
            <a:lin ang="16406796"/>
          </a:gradFill>
          <a:ln w="12700">
            <a:miter lim="400000"/>
          </a:ln>
        </p:spPr>
        <p:txBody>
          <a:bodyPr lIns="26789" tIns="26789" rIns="26789" bIns="26789" anchor="ctr"/>
          <a:lstStyle/>
          <a:p>
            <a:pPr defTabSz="308074">
              <a:defRPr sz="3200" b="0">
                <a:solidFill>
                  <a:srgbClr val="FFFFFF"/>
                </a:solidFill>
                <a:latin typeface="Helvetica Light"/>
                <a:ea typeface="Helvetica Light"/>
                <a:cs typeface="Helvetica Light"/>
                <a:sym typeface="Helvetica Light"/>
              </a:defRPr>
            </a:pPr>
            <a:endParaRPr sz="1200"/>
          </a:p>
        </p:txBody>
      </p:sp>
      <p:pic>
        <p:nvPicPr>
          <p:cNvPr id="151" name="Image" descr="Image"/>
          <p:cNvPicPr>
            <a:picLocks noChangeAspect="1"/>
          </p:cNvPicPr>
          <p:nvPr/>
        </p:nvPicPr>
        <p:blipFill>
          <a:blip r:embed="rId3" cstate="print"/>
          <a:stretch>
            <a:fillRect/>
          </a:stretch>
        </p:blipFill>
        <p:spPr>
          <a:xfrm>
            <a:off x="8135168" y="235265"/>
            <a:ext cx="705446" cy="633338"/>
          </a:xfrm>
          <a:prstGeom prst="rect">
            <a:avLst/>
          </a:prstGeom>
          <a:ln w="12700">
            <a:miter lim="400000"/>
          </a:ln>
        </p:spPr>
      </p:pic>
      <p:grpSp>
        <p:nvGrpSpPr>
          <p:cNvPr id="155" name="Group"/>
          <p:cNvGrpSpPr/>
          <p:nvPr/>
        </p:nvGrpSpPr>
        <p:grpSpPr>
          <a:xfrm>
            <a:off x="149691" y="4658004"/>
            <a:ext cx="785140" cy="377087"/>
            <a:chOff x="0" y="0"/>
            <a:chExt cx="2093706" cy="1005565"/>
          </a:xfrm>
        </p:grpSpPr>
        <p:pic>
          <p:nvPicPr>
            <p:cNvPr id="152" name="Image" descr="Image"/>
            <p:cNvPicPr>
              <a:picLocks noChangeAspect="1"/>
            </p:cNvPicPr>
            <p:nvPr/>
          </p:nvPicPr>
          <p:blipFill>
            <a:blip r:embed="rId4" cstate="print"/>
            <a:stretch>
              <a:fillRect/>
            </a:stretch>
          </p:blipFill>
          <p:spPr>
            <a:xfrm>
              <a:off x="0" y="572486"/>
              <a:ext cx="2093707" cy="433080"/>
            </a:xfrm>
            <a:prstGeom prst="rect">
              <a:avLst/>
            </a:prstGeom>
            <a:ln w="12700" cap="flat">
              <a:noFill/>
              <a:miter lim="400000"/>
            </a:ln>
            <a:effectLst/>
          </p:spPr>
        </p:pic>
        <p:pic>
          <p:nvPicPr>
            <p:cNvPr id="153" name="Image" descr="Image"/>
            <p:cNvPicPr>
              <a:picLocks noChangeAspect="1"/>
            </p:cNvPicPr>
            <p:nvPr/>
          </p:nvPicPr>
          <p:blipFill>
            <a:blip r:embed="rId5" cstate="print"/>
            <a:stretch>
              <a:fillRect/>
            </a:stretch>
          </p:blipFill>
          <p:spPr>
            <a:xfrm>
              <a:off x="434402" y="-1"/>
              <a:ext cx="1638292" cy="700996"/>
            </a:xfrm>
            <a:prstGeom prst="rect">
              <a:avLst/>
            </a:prstGeom>
            <a:ln w="12700" cap="flat">
              <a:noFill/>
              <a:miter lim="400000"/>
            </a:ln>
            <a:effectLst/>
          </p:spPr>
        </p:pic>
        <p:pic>
          <p:nvPicPr>
            <p:cNvPr id="154" name="Image" descr="Image"/>
            <p:cNvPicPr>
              <a:picLocks noChangeAspect="1"/>
            </p:cNvPicPr>
            <p:nvPr/>
          </p:nvPicPr>
          <p:blipFill>
            <a:blip r:embed="rId6"/>
            <a:stretch>
              <a:fillRect/>
            </a:stretch>
          </p:blipFill>
          <p:spPr>
            <a:xfrm>
              <a:off x="417470" y="688627"/>
              <a:ext cx="1672156" cy="14926"/>
            </a:xfrm>
            <a:prstGeom prst="rect">
              <a:avLst/>
            </a:prstGeom>
            <a:ln w="12700" cap="flat">
              <a:noFill/>
              <a:miter lim="400000"/>
            </a:ln>
            <a:effectLst/>
          </p:spPr>
        </p:pic>
      </p:grpSp>
      <p:sp>
        <p:nvSpPr>
          <p:cNvPr id="156" name="Slide Number"/>
          <p:cNvSpPr txBox="1">
            <a:spLocks noGrp="1"/>
          </p:cNvSpPr>
          <p:nvPr>
            <p:ph type="sldNum" sz="quarter" idx="2"/>
          </p:nvPr>
        </p:nvSpPr>
        <p:spPr>
          <a:xfrm>
            <a:off x="4419574" y="4878958"/>
            <a:ext cx="298157" cy="282767"/>
          </a:xfrm>
          <a:prstGeom prst="rect">
            <a:avLst/>
          </a:prstGeom>
        </p:spPr>
        <p:txBody>
          <a:bodyPr lIns="71436" tIns="71436" rIns="71436" bIns="71436"/>
          <a:lstStyle>
            <a:lvl1pPr defTabSz="308074">
              <a:defRPr>
                <a:latin typeface="Helvetica Light"/>
                <a:ea typeface="Helvetica Light"/>
                <a:cs typeface="Helvetica Light"/>
                <a:sym typeface="Helvetica Light"/>
              </a:defRPr>
            </a:lvl1p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21"/>
          </p:nvPr>
        </p:nvSpPr>
        <p:spPr>
          <a:xfrm>
            <a:off x="1171575" y="-14288"/>
            <a:ext cx="6800850" cy="4536262"/>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238125" y="3567113"/>
            <a:ext cx="8667750" cy="752475"/>
          </a:xfrm>
          <a:prstGeom prst="rect">
            <a:avLst/>
          </a:prstGeom>
        </p:spPr>
        <p:txBody>
          <a:bodyPr anchor="b"/>
          <a:lstStyle/>
          <a:p>
            <a:r>
              <a:t>Title Text</a:t>
            </a:r>
          </a:p>
        </p:txBody>
      </p:sp>
      <p:sp>
        <p:nvSpPr>
          <p:cNvPr id="22" name="Body Level One…"/>
          <p:cNvSpPr txBox="1">
            <a:spLocks noGrp="1"/>
          </p:cNvSpPr>
          <p:nvPr>
            <p:ph type="body" sz="quarter" idx="1"/>
          </p:nvPr>
        </p:nvSpPr>
        <p:spPr>
          <a:xfrm>
            <a:off x="238125" y="4291012"/>
            <a:ext cx="8667750" cy="595313"/>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30" name="Title Text"/>
          <p:cNvSpPr txBox="1">
            <a:spLocks noGrp="1"/>
          </p:cNvSpPr>
          <p:nvPr>
            <p:ph type="title"/>
          </p:nvPr>
        </p:nvSpPr>
        <p:spPr>
          <a:xfrm>
            <a:off x="666750" y="1700213"/>
            <a:ext cx="7810500" cy="1743075"/>
          </a:xfrm>
          <a:prstGeom prst="rect">
            <a:avLst/>
          </a:prstGeom>
        </p:spPr>
        <p:txBody>
          <a:body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21"/>
          </p:nvPr>
        </p:nvSpPr>
        <p:spPr>
          <a:xfrm>
            <a:off x="2981325" y="414338"/>
            <a:ext cx="6472238" cy="4314825"/>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619125" y="357187"/>
            <a:ext cx="3833813" cy="2081213"/>
          </a:xfrm>
          <a:prstGeom prst="rect">
            <a:avLst/>
          </a:prstGeom>
        </p:spPr>
        <p:txBody>
          <a:bodyPr anchor="b"/>
          <a:lstStyle>
            <a:lvl1pPr>
              <a:defRPr sz="3150"/>
            </a:lvl1pPr>
          </a:lstStyle>
          <a:p>
            <a:r>
              <a:t>Title Text</a:t>
            </a:r>
          </a:p>
        </p:txBody>
      </p:sp>
      <p:sp>
        <p:nvSpPr>
          <p:cNvPr id="40" name="Body Level One…"/>
          <p:cNvSpPr txBox="1">
            <a:spLocks noGrp="1"/>
          </p:cNvSpPr>
          <p:nvPr>
            <p:ph type="body" sz="quarter" idx="1"/>
          </p:nvPr>
        </p:nvSpPr>
        <p:spPr>
          <a:xfrm>
            <a:off x="619125" y="2447925"/>
            <a:ext cx="3833813" cy="2147888"/>
          </a:xfrm>
          <a:prstGeom prst="rect">
            <a:avLst/>
          </a:prstGeom>
        </p:spPr>
        <p:txBody>
          <a:bodyPr anchor="t"/>
          <a:lstStyle>
            <a:lvl1pPr marL="0" indent="0" algn="ctr">
              <a:spcBef>
                <a:spcPts val="0"/>
              </a:spcBef>
              <a:buSzTx/>
              <a:buNone/>
              <a:defRPr sz="2025"/>
            </a:lvl1pPr>
            <a:lvl2pPr marL="0" indent="0" algn="ctr">
              <a:spcBef>
                <a:spcPts val="0"/>
              </a:spcBef>
              <a:buSzTx/>
              <a:buNone/>
              <a:defRPr sz="2025"/>
            </a:lvl2pPr>
            <a:lvl3pPr marL="0" indent="0" algn="ctr">
              <a:spcBef>
                <a:spcPts val="0"/>
              </a:spcBef>
              <a:buSzTx/>
              <a:buNone/>
              <a:defRPr sz="2025"/>
            </a:lvl3pPr>
            <a:lvl4pPr marL="0" indent="0" algn="ctr">
              <a:spcBef>
                <a:spcPts val="0"/>
              </a:spcBef>
              <a:buSzTx/>
              <a:buNone/>
              <a:defRPr sz="2025"/>
            </a:lvl4pPr>
            <a:lvl5pPr marL="0" indent="0" algn="ctr">
              <a:spcBef>
                <a:spcPts val="0"/>
              </a:spcBef>
              <a:buSzTx/>
              <a:buNone/>
              <a:defRPr sz="2025"/>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21"/>
          </p:nvPr>
        </p:nvSpPr>
        <p:spPr>
          <a:xfrm>
            <a:off x="4110038" y="1181100"/>
            <a:ext cx="5229225" cy="348615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633412" y="1181100"/>
            <a:ext cx="3833813" cy="3486150"/>
          </a:xfrm>
          <a:prstGeom prst="rect">
            <a:avLst/>
          </a:prstGeom>
        </p:spPr>
        <p:txBody>
          <a:bodyPr/>
          <a:lstStyle>
            <a:lvl1pPr marL="209550" indent="-209550">
              <a:spcBef>
                <a:spcPts val="1688"/>
              </a:spcBef>
              <a:defRPr sz="1425"/>
            </a:lvl1pPr>
            <a:lvl2pPr marL="419100" indent="-209550">
              <a:spcBef>
                <a:spcPts val="1688"/>
              </a:spcBef>
              <a:defRPr sz="1425"/>
            </a:lvl2pPr>
            <a:lvl3pPr marL="628650" indent="-209550">
              <a:spcBef>
                <a:spcPts val="1688"/>
              </a:spcBef>
              <a:defRPr sz="1425"/>
            </a:lvl3pPr>
            <a:lvl4pPr marL="838200" indent="-209550">
              <a:spcBef>
                <a:spcPts val="1688"/>
              </a:spcBef>
              <a:defRPr sz="1425"/>
            </a:lvl4pPr>
            <a:lvl5pPr marL="1047750" indent="-209550">
              <a:spcBef>
                <a:spcPts val="1688"/>
              </a:spcBef>
              <a:defRPr sz="1425"/>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633413" y="666750"/>
            <a:ext cx="7877175" cy="3810000"/>
          </a:xfrm>
          <a:prstGeom prst="rect">
            <a:avLst/>
          </a:prstGeom>
        </p:spPr>
        <p:txBody>
          <a:bodyPr/>
          <a:lstStyle>
            <a:lvl1pPr>
              <a:defRPr sz="1800"/>
            </a:lvl1pPr>
            <a:lvl2pPr>
              <a:defRPr sz="1800"/>
            </a:lvl2pPr>
            <a:lvl3pPr>
              <a:defRPr sz="1800"/>
            </a:lvl3pPr>
            <a:lvl4pPr>
              <a:defRPr sz="1800"/>
            </a:lvl4pPr>
            <a:lvl5pPr>
              <a:defRPr sz="18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5880503" y="2638425"/>
            <a:ext cx="3148754" cy="2100263"/>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5734050" y="423863"/>
            <a:ext cx="3124200" cy="2082800"/>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114300" y="423862"/>
            <a:ext cx="6450806" cy="4300538"/>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633413" y="133350"/>
            <a:ext cx="7877175" cy="8572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633413" y="1181100"/>
            <a:ext cx="7877175" cy="3486150"/>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4455806" y="4905375"/>
            <a:ext cx="227627" cy="241092"/>
          </a:xfrm>
          <a:prstGeom prst="rect">
            <a:avLst/>
          </a:prstGeom>
          <a:ln w="12700">
            <a:miter lim="400000"/>
          </a:ln>
        </p:spPr>
        <p:txBody>
          <a:bodyPr wrap="none" lIns="50800" tIns="50800" rIns="50800" bIns="50800">
            <a:spAutoFit/>
          </a:bodyPr>
          <a:lstStyle>
            <a:lvl1pPr>
              <a:defRPr sz="900" b="0">
                <a:latin typeface="Helvetica Neue Light"/>
                <a:ea typeface="Helvetica Neue Light"/>
                <a:cs typeface="Helvetica Neue Light"/>
                <a:sym typeface="Helvetica Neue Light"/>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1pPr>
      <a:lvl2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2pPr>
      <a:lvl3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3pPr>
      <a:lvl4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4pPr>
      <a:lvl5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5pPr>
      <a:lvl6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6pPr>
      <a:lvl7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7pPr>
      <a:lvl8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8pPr>
      <a:lvl9pPr marL="0" marR="0" indent="0" algn="ctr" defTabSz="309563" rtl="0" latinLnBrk="0">
        <a:lnSpc>
          <a:spcPct val="100000"/>
        </a:lnSpc>
        <a:spcBef>
          <a:spcPts val="0"/>
        </a:spcBef>
        <a:spcAft>
          <a:spcPts val="0"/>
        </a:spcAft>
        <a:buClrTx/>
        <a:buSzTx/>
        <a:buFontTx/>
        <a:buNone/>
        <a:tabLst/>
        <a:defRPr sz="4200" b="0" i="0" u="none" strike="noStrike" cap="none" spc="0" baseline="0">
          <a:solidFill>
            <a:srgbClr val="000000"/>
          </a:solidFill>
          <a:uFillTx/>
          <a:latin typeface="+mn-lt"/>
          <a:ea typeface="+mn-ea"/>
          <a:cs typeface="+mn-cs"/>
          <a:sym typeface="Helvetica Neue Medium"/>
        </a:defRPr>
      </a:lvl9pPr>
    </p:titleStyle>
    <p:bodyStyle>
      <a:lvl1pPr marL="238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1pPr>
      <a:lvl2pPr marL="4762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2pPr>
      <a:lvl3pPr marL="7143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3pPr>
      <a:lvl4pPr marL="9525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4pPr>
      <a:lvl5pPr marL="11906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5pPr>
      <a:lvl6pPr marL="142875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6pPr>
      <a:lvl7pPr marL="166687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7pPr>
      <a:lvl8pPr marL="1905000"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8pPr>
      <a:lvl9pPr marL="2143125" marR="0" indent="-238125" algn="l" defTabSz="309563" latinLnBrk="0">
        <a:lnSpc>
          <a:spcPct val="100000"/>
        </a:lnSpc>
        <a:spcBef>
          <a:spcPts val="2213"/>
        </a:spcBef>
        <a:spcAft>
          <a:spcPts val="0"/>
        </a:spcAft>
        <a:buClrTx/>
        <a:buSzPct val="125000"/>
        <a:buFontTx/>
        <a:buChar char="•"/>
        <a:tabLst/>
        <a:defRPr sz="195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1pPr>
      <a:lvl2pPr marL="0" marR="0" indent="857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2pPr>
      <a:lvl3pPr marL="0" marR="0" indent="1714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3pPr>
      <a:lvl4pPr marL="0" marR="0" indent="2571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4pPr>
      <a:lvl5pPr marL="0" marR="0" indent="3429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5pPr>
      <a:lvl6pPr marL="0" marR="0" indent="42862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6pPr>
      <a:lvl7pPr marL="0" marR="0" indent="51435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7pPr>
      <a:lvl8pPr marL="0" marR="0" indent="600075"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8pPr>
      <a:lvl9pPr marL="0" marR="0" indent="685800" algn="ctr" defTabSz="309563" latinLnBrk="0">
        <a:lnSpc>
          <a:spcPct val="100000"/>
        </a:lnSpc>
        <a:spcBef>
          <a:spcPts val="0"/>
        </a:spcBef>
        <a:spcAft>
          <a:spcPts val="0"/>
        </a:spcAft>
        <a:buClrTx/>
        <a:buSzTx/>
        <a:buFontTx/>
        <a:buNone/>
        <a:tabLst/>
        <a:defRPr sz="9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2.jpeg"/><Relationship Id="rId11" Type="http://schemas.microsoft.com/office/2007/relationships/hdphoto" Target="../media/hdphoto3.wdp"/><Relationship Id="rId5" Type="http://schemas.openxmlformats.org/officeDocument/2006/relationships/image" Target="../media/image11.jpeg"/><Relationship Id="rId10" Type="http://schemas.openxmlformats.org/officeDocument/2006/relationships/image" Target="../media/image14.png"/><Relationship Id="rId4" Type="http://schemas.openxmlformats.org/officeDocument/2006/relationships/image" Target="../media/image10.jpeg"/><Relationship Id="rId9"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3" name="Picture 2" descr="Slide 5.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39756" y="2"/>
            <a:ext cx="9144000" cy="5161175"/>
          </a:xfrm>
          <a:prstGeom prst="rect">
            <a:avLst/>
          </a:prstGeom>
          <a:ln>
            <a:noFill/>
          </a:ln>
          <a:effectLst>
            <a:outerShdw blurRad="292100" dist="139700" dir="2700000" algn="tl" rotWithShape="0">
              <a:srgbClr val="333333">
                <a:alpha val="65000"/>
              </a:srgbClr>
            </a:outerShdw>
          </a:effectLst>
        </p:spPr>
      </p:pic>
      <p:pic>
        <p:nvPicPr>
          <p:cNvPr id="2" name="Picture 1" descr="right.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flipV="1">
            <a:off x="0" y="-13252"/>
            <a:ext cx="2451652" cy="5161176"/>
          </a:xfrm>
          <a:prstGeom prst="rect">
            <a:avLst/>
          </a:prstGeom>
        </p:spPr>
      </p:pic>
      <p:pic>
        <p:nvPicPr>
          <p:cNvPr id="6" name="Picture 5" descr="Источник хвалы_ОБЛОЖКА_final_01_.jpg"/>
          <p:cNvPicPr>
            <a:picLocks noChangeAspect="1"/>
          </p:cNvPicPr>
          <p:nvPr/>
        </p:nvPicPr>
        <p:blipFill>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172660" y="2969245"/>
            <a:ext cx="1316496" cy="1897504"/>
          </a:xfrm>
          <a:prstGeom prst="rect">
            <a:avLst/>
          </a:prstGeom>
          <a:ln>
            <a:noFill/>
          </a:ln>
          <a:effectLst>
            <a:outerShdw blurRad="215900" dist="177800" dir="8100000" algn="tr" rotWithShape="0">
              <a:prstClr val="black">
                <a:alpha val="42000"/>
              </a:prstClr>
            </a:outerShdw>
          </a:effectLst>
        </p:spPr>
      </p:pic>
      <p:sp>
        <p:nvSpPr>
          <p:cNvPr id="8" name="Biblical and Theological Foundations for…">
            <a:extLst>
              <a:ext uri="{FF2B5EF4-FFF2-40B4-BE49-F238E27FC236}">
                <a16:creationId xmlns:a16="http://schemas.microsoft.com/office/drawing/2014/main" id="{E4438512-FB30-8240-9BEE-8A05FE64B54F}"/>
              </a:ext>
            </a:extLst>
          </p:cNvPr>
          <p:cNvSpPr txBox="1">
            <a:spLocks/>
          </p:cNvSpPr>
          <p:nvPr/>
        </p:nvSpPr>
        <p:spPr>
          <a:xfrm>
            <a:off x="1930400" y="227036"/>
            <a:ext cx="5864157" cy="203159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spcBef>
                <a:spcPts val="0"/>
              </a:spcBef>
              <a:buNone/>
              <a:defRPr/>
            </a:pPr>
            <a:r>
              <a:rPr lang="ru-RU" sz="5400" dirty="0" smtClean="0"/>
              <a:t>По благодати                                </a:t>
            </a:r>
            <a:r>
              <a:rPr lang="ru-RU" sz="5400" dirty="0"/>
              <a:t>Твоей</a:t>
            </a:r>
          </a:p>
        </p:txBody>
      </p:sp>
      <p:pic>
        <p:nvPicPr>
          <p:cNvPr id="4" name="Picture 3" descr="Источник хвалы_ОБЛОЖКА_final_03_.jpg"/>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Effect>
                      <a14:saturation sat="400000"/>
                    </a14:imgEffect>
                  </a14:imgLayer>
                </a14:imgProps>
              </a:ext>
              <a:ext uri="{28A0092B-C50C-407E-A947-70E740481C1C}">
                <a14:useLocalDpi xmlns:a14="http://schemas.microsoft.com/office/drawing/2010/main" val="0"/>
              </a:ext>
            </a:extLst>
          </a:blip>
          <a:stretch>
            <a:fillRect/>
          </a:stretch>
        </p:blipFill>
        <p:spPr>
          <a:xfrm>
            <a:off x="6062765" y="2464939"/>
            <a:ext cx="1312415" cy="1891622"/>
          </a:xfrm>
          <a:prstGeom prst="rect">
            <a:avLst/>
          </a:prstGeom>
          <a:ln>
            <a:noFill/>
          </a:ln>
          <a:effectLst>
            <a:outerShdw blurRad="215900" dist="177800" dir="8100000" algn="tr" rotWithShape="0">
              <a:prstClr val="black">
                <a:alpha val="43000"/>
              </a:prstClr>
            </a:outerShdw>
          </a:effectLst>
        </p:spPr>
      </p:pic>
      <p:pic>
        <p:nvPicPr>
          <p:cNvPr id="5" name="Picture 4" descr="Источник хвалы_ОБЛОЖКА_final_02_.jpg"/>
          <p:cNvPicPr>
            <a:picLocks noChangeAspect="1"/>
          </p:cNvPicPr>
          <p:nvPr/>
        </p:nvPicPr>
        <p:blipFill>
          <a:blip r:embed="rId10" cstate="print">
            <a:extLst>
              <a:ext uri="{BEBA8EAE-BF5A-486C-A8C5-ECC9F3942E4B}">
                <a14:imgProps xmlns:a14="http://schemas.microsoft.com/office/drawing/2010/main">
                  <a14:imgLayer r:embed="rId11">
                    <a14:imgEffect>
                      <a14:colorTemperature colorTemp="4700"/>
                    </a14:imgEffect>
                    <a14:imgEffect>
                      <a14:saturation sat="40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948789" y="3045326"/>
            <a:ext cx="1324849" cy="1909542"/>
          </a:xfrm>
          <a:prstGeom prst="rect">
            <a:avLst/>
          </a:prstGeom>
          <a:ln>
            <a:noFill/>
          </a:ln>
          <a:effectLst>
            <a:outerShdw blurRad="215900" dist="177800" dir="8100000" algn="tr" rotWithShape="0">
              <a:prstClr val="black">
                <a:alpha val="43000"/>
              </a:prstClr>
            </a:outerShdw>
          </a:effectLst>
        </p:spPr>
      </p:pic>
    </p:spTree>
    <p:extLst>
      <p:ext uri="{BB962C8B-B14F-4D97-AF65-F5344CB8AC3E}">
        <p14:creationId xmlns:p14="http://schemas.microsoft.com/office/powerpoint/2010/main" val="1066602240"/>
      </p:ext>
    </p:extLst>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0" y="-17676"/>
            <a:ext cx="1378226"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378227" y="227036"/>
            <a:ext cx="7549463" cy="491646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ru-RU" sz="2400" b="0" i="1" u="none" strike="noStrike" kern="0" cap="none" spc="0" normalizeH="0" baseline="0" noProof="0" dirty="0" smtClean="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Helvetica Neue"/>
                <a:sym typeface="Helvetica Neue"/>
              </a:rPr>
              <a:t>Припев</a:t>
            </a:r>
            <a:r>
              <a:rPr kumimoji="0" lang="ru-RU" sz="2400" b="0" i="1" u="none" strike="noStrike" kern="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Helvetica Neue"/>
                <a:sym typeface="Helvetica Neue"/>
              </a:rPr>
              <a:t>:</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smtClean="0">
                <a:ln>
                  <a:noFill/>
                </a:ln>
                <a:solidFill>
                  <a:srgbClr val="000000"/>
                </a:solidFill>
                <a:effectLst/>
                <a:uLnTx/>
                <a:uFillTx/>
                <a:latin typeface="Helvetica Neue"/>
                <a:sym typeface="Helvetica Neue"/>
              </a:rPr>
              <a:t>О</a:t>
            </a:r>
            <a:r>
              <a:rPr kumimoji="0" lang="ru-RU" sz="5400" b="1" i="0" u="none" strike="noStrike" kern="0" cap="none" spc="0" normalizeH="0" baseline="0" noProof="0" dirty="0">
                <a:ln>
                  <a:noFill/>
                </a:ln>
                <a:solidFill>
                  <a:srgbClr val="000000"/>
                </a:solidFill>
                <a:effectLst/>
                <a:uLnTx/>
                <a:uFillTx/>
                <a:latin typeface="Helvetica Neue"/>
                <a:sym typeface="Helvetica Neue"/>
              </a:rPr>
              <a:t>, Господь, </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Возьми меня на руки</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a:t>
            </a:r>
          </a:p>
          <a:p>
            <a:pPr marL="0" marR="0" lvl="0" indent="0" algn="l" defTabSz="309563"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Я хочу ближе </a:t>
            </a:r>
            <a:endParaRPr kumimoji="0" lang="ru-RU" sz="5400" b="1" i="0" u="none" strike="noStrike" kern="0" cap="none" spc="0" normalizeH="0" baseline="0" noProof="0" dirty="0" smtClean="0">
              <a:ln>
                <a:noFill/>
              </a:ln>
              <a:solidFill>
                <a:srgbClr val="000000"/>
              </a:solidFill>
              <a:effectLst/>
              <a:uLnTx/>
              <a:uFillTx/>
              <a:latin typeface="Helvetica Neue"/>
              <a:sym typeface="Helvetica Neue"/>
            </a:endParaRPr>
          </a:p>
          <a:p>
            <a:pPr marL="0" marR="0" lvl="0" indent="0" algn="l" defTabSz="309563"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 </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               быть </a:t>
            </a:r>
            <a:r>
              <a:rPr kumimoji="0" lang="ru-RU" sz="5400" b="1" i="0" u="none" strike="noStrike" kern="0" cap="none" spc="0" normalizeH="0" baseline="0" noProof="0" dirty="0">
                <a:ln>
                  <a:noFill/>
                </a:ln>
                <a:solidFill>
                  <a:srgbClr val="000000"/>
                </a:solidFill>
                <a:effectLst/>
                <a:uLnTx/>
                <a:uFillTx/>
                <a:latin typeface="Helvetica Neue"/>
                <a:sym typeface="Helvetica Neue"/>
              </a:rPr>
              <a:t>к Тебе.</a:t>
            </a: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ru-RU" sz="4400" b="1" i="0" u="none" strike="noStrike" kern="0" cap="none" spc="0" normalizeH="0" baseline="0" noProof="0" dirty="0">
              <a:ln>
                <a:noFill/>
              </a:ln>
              <a:solidFill>
                <a:srgbClr val="000000"/>
              </a:solidFill>
              <a:effectLst/>
              <a:uLnTx/>
              <a:uFillTx/>
              <a:latin typeface="Helvetica Neue"/>
              <a:sym typeface="Helvetica Neue"/>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ru-RU" sz="4400" b="0" i="0" u="none" strike="noStrike" kern="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Helvetica Neue"/>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2475"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2475"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2395659346"/>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слайд 3.jpg">
            <a:extLst>
              <a:ext uri="{FF2B5EF4-FFF2-40B4-BE49-F238E27FC236}">
                <a16:creationId xmlns:a16="http://schemas.microsoft.com/office/drawing/2014/main" id="{92EC7FCF-129E-0F48-9AE8-6F6F7A269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61337"/>
            <a:ext cx="9216764" cy="5229482"/>
          </a:xfrm>
          <a:prstGeom prst="rect">
            <a:avLst/>
          </a:prstGeom>
        </p:spPr>
      </p:pic>
      <p:pic>
        <p:nvPicPr>
          <p:cNvPr id="166" name="Image" descr="Image"/>
          <p:cNvPicPr>
            <a:picLocks noChangeAspect="1"/>
          </p:cNvPicPr>
          <p:nvPr/>
        </p:nvPicPr>
        <p:blipFill>
          <a:blip r:embed="rId4" cstate="print"/>
          <a:stretch>
            <a:fillRect/>
          </a:stretch>
        </p:blipFill>
        <p:spPr>
          <a:xfrm>
            <a:off x="8126688" y="227036"/>
            <a:ext cx="724937" cy="650829"/>
          </a:xfrm>
          <a:prstGeom prst="rect">
            <a:avLst/>
          </a:prstGeom>
          <a:ln w="12700">
            <a:miter lim="400000"/>
          </a:ln>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275302" y="227036"/>
            <a:ext cx="8941461" cy="472798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smtClean="0">
                <a:ln>
                  <a:noFill/>
                </a:ln>
                <a:solidFill>
                  <a:srgbClr val="000000"/>
                </a:solidFill>
                <a:effectLst/>
                <a:uLnTx/>
                <a:uFillTx/>
                <a:latin typeface="Helvetica Neue"/>
                <a:sym typeface="Helvetica Neue"/>
              </a:rPr>
              <a:t>И </a:t>
            </a:r>
            <a:r>
              <a:rPr kumimoji="0" lang="ru-RU" sz="5400" b="1" i="0" u="none" strike="noStrike" kern="0" cap="none" spc="0" normalizeH="0" baseline="0" noProof="0" dirty="0">
                <a:ln>
                  <a:noFill/>
                </a:ln>
                <a:solidFill>
                  <a:srgbClr val="000000"/>
                </a:solidFill>
                <a:effectLst/>
                <a:uLnTx/>
                <a:uFillTx/>
                <a:latin typeface="Helvetica Neue"/>
                <a:sym typeface="Helvetica Neue"/>
              </a:rPr>
              <a:t>летать, как птица </a:t>
            </a:r>
            <a:endParaRPr kumimoji="0" lang="ru-RU" sz="5400" b="1" i="0" u="none" strike="noStrike" kern="0" cap="none" spc="0" normalizeH="0" baseline="0" noProof="0" dirty="0" smtClean="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 </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                 в </a:t>
            </a:r>
            <a:r>
              <a:rPr kumimoji="0" lang="ru-RU" sz="5400" b="1" i="0" u="none" strike="noStrike" kern="0" cap="none" spc="0" normalizeH="0" baseline="0" noProof="0" dirty="0">
                <a:ln>
                  <a:noFill/>
                </a:ln>
                <a:solidFill>
                  <a:srgbClr val="000000"/>
                </a:solidFill>
                <a:effectLst/>
                <a:uLnTx/>
                <a:uFillTx/>
                <a:latin typeface="Helvetica Neue"/>
                <a:sym typeface="Helvetica Neue"/>
              </a:rPr>
              <a:t>поднебесье,</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Дай Духа Твоего,</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И сердце обнови </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    </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 </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         благодатью </a:t>
            </a:r>
            <a:r>
              <a:rPr kumimoji="0" lang="ru-RU" sz="5400" b="1" i="0" u="none" strike="noStrike" kern="0" cap="none" spc="0" normalizeH="0" baseline="0" noProof="0" dirty="0">
                <a:ln>
                  <a:noFill/>
                </a:ln>
                <a:solidFill>
                  <a:srgbClr val="000000"/>
                </a:solidFill>
                <a:effectLst/>
                <a:uLnTx/>
                <a:uFillTx/>
                <a:latin typeface="Helvetica Neue"/>
                <a:sym typeface="Helvetica Neue"/>
              </a:rPr>
              <a:t>Твоей. </a:t>
            </a: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ru-RU" sz="4400" b="0" i="0" u="none" strike="noStrike" kern="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Helvetica Neue"/>
              <a:sym typeface="Helvetica Neue"/>
            </a:endParaRPr>
          </a:p>
        </p:txBody>
      </p:sp>
    </p:spTree>
    <p:extLst>
      <p:ext uri="{BB962C8B-B14F-4D97-AF65-F5344CB8AC3E}">
        <p14:creationId xmlns:p14="http://schemas.microsoft.com/office/powerpoint/2010/main" val="598492005"/>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слайд 3.jpg">
            <a:extLst>
              <a:ext uri="{FF2B5EF4-FFF2-40B4-BE49-F238E27FC236}">
                <a16:creationId xmlns:a16="http://schemas.microsoft.com/office/drawing/2014/main" id="{92EC7FCF-129E-0F48-9AE8-6F6F7A269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61337"/>
            <a:ext cx="9216764" cy="5229482"/>
          </a:xfrm>
          <a:prstGeom prst="rect">
            <a:avLst/>
          </a:prstGeom>
        </p:spPr>
      </p:pic>
      <p:pic>
        <p:nvPicPr>
          <p:cNvPr id="166" name="Image" descr="Image"/>
          <p:cNvPicPr>
            <a:picLocks noChangeAspect="1"/>
          </p:cNvPicPr>
          <p:nvPr/>
        </p:nvPicPr>
        <p:blipFill>
          <a:blip r:embed="rId4" cstate="print"/>
          <a:stretch>
            <a:fillRect/>
          </a:stretch>
        </p:blipFill>
        <p:spPr>
          <a:xfrm>
            <a:off x="8126688" y="227036"/>
            <a:ext cx="724937" cy="650829"/>
          </a:xfrm>
          <a:prstGeom prst="rect">
            <a:avLst/>
          </a:prstGeom>
          <a:ln w="12700">
            <a:miter lim="400000"/>
          </a:ln>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206476" y="550606"/>
            <a:ext cx="9010287" cy="440441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smtClean="0">
                <a:ln>
                  <a:noFill/>
                </a:ln>
                <a:solidFill>
                  <a:srgbClr val="000000"/>
                </a:solidFill>
                <a:effectLst/>
                <a:uLnTx/>
                <a:uFillTx/>
                <a:latin typeface="Helvetica Neue"/>
                <a:sym typeface="Helvetica Neue"/>
              </a:rPr>
              <a:t>Дай </a:t>
            </a:r>
            <a:r>
              <a:rPr kumimoji="0" lang="ru-RU" sz="5400" b="1" i="0" u="none" strike="noStrike" kern="0" cap="none" spc="0" normalizeH="0" baseline="0" noProof="0" dirty="0">
                <a:ln>
                  <a:noFill/>
                </a:ln>
                <a:solidFill>
                  <a:srgbClr val="000000"/>
                </a:solidFill>
                <a:effectLst/>
                <a:uLnTx/>
                <a:uFillTx/>
                <a:latin typeface="Helvetica Neue"/>
                <a:sym typeface="Helvetica Neue"/>
              </a:rPr>
              <a:t>Духа Твоего,</a:t>
            </a:r>
          </a:p>
          <a:p>
            <a:pPr marL="0" marR="0" lvl="0" indent="0"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И сердце обнови </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    </a:t>
            </a:r>
          </a:p>
          <a:p>
            <a:pPr marL="0" marR="0" lvl="0" indent="0"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 </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 благодатью </a:t>
            </a:r>
            <a:r>
              <a:rPr kumimoji="0" lang="ru-RU" sz="5400" b="1" i="0" u="none" strike="noStrike" kern="0" cap="none" spc="0" normalizeH="0" baseline="0" noProof="0" dirty="0">
                <a:ln>
                  <a:noFill/>
                </a:ln>
                <a:solidFill>
                  <a:srgbClr val="000000"/>
                </a:solidFill>
                <a:effectLst/>
                <a:uLnTx/>
                <a:uFillTx/>
                <a:latin typeface="Helvetica Neue"/>
                <a:sym typeface="Helvetica Neue"/>
              </a:rPr>
              <a:t>Твоей. </a:t>
            </a:r>
          </a:p>
          <a:p>
            <a:pPr marL="0" marR="0" lvl="0" indent="0" defTabSz="825500" rtl="0" eaLnBrk="1" fontAlgn="auto" latinLnBrk="0" hangingPunct="0">
              <a:lnSpc>
                <a:spcPct val="100000"/>
              </a:lnSpc>
              <a:spcBef>
                <a:spcPts val="0"/>
              </a:spcBef>
              <a:spcAft>
                <a:spcPts val="0"/>
              </a:spcAft>
              <a:buClrTx/>
              <a:buSzTx/>
              <a:buFontTx/>
              <a:buNone/>
              <a:tabLst/>
              <a:defRPr/>
            </a:pPr>
            <a:endParaRPr kumimoji="0" lang="ru-RU" sz="4400" b="0" i="0" u="none" strike="noStrike" kern="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Helvetica Neue"/>
              <a:sym typeface="Helvetica Neue"/>
            </a:endParaRPr>
          </a:p>
        </p:txBody>
      </p:sp>
    </p:spTree>
    <p:extLst>
      <p:ext uri="{BB962C8B-B14F-4D97-AF65-F5344CB8AC3E}">
        <p14:creationId xmlns:p14="http://schemas.microsoft.com/office/powerpoint/2010/main" val="2648391231"/>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563758"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671483" y="393290"/>
            <a:ext cx="7357122" cy="4119716"/>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77500" lnSpcReduction="200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spcBef>
                <a:spcPts val="600"/>
              </a:spcBef>
              <a:defRPr/>
            </a:pPr>
            <a:r>
              <a:rPr lang="ru-RU" sz="7000" b="1" dirty="0" smtClean="0"/>
              <a:t>Прихожу </a:t>
            </a:r>
            <a:r>
              <a:rPr lang="ru-RU" sz="7000" b="1" dirty="0"/>
              <a:t>к Тебе,</a:t>
            </a:r>
          </a:p>
          <a:p>
            <a:pPr algn="l">
              <a:spcBef>
                <a:spcPts val="600"/>
              </a:spcBef>
              <a:defRPr/>
            </a:pPr>
            <a:r>
              <a:rPr lang="ru-RU" sz="7000" b="1" dirty="0"/>
              <a:t>Обновить </a:t>
            </a:r>
            <a:r>
              <a:rPr lang="ru-RU" sz="7000" b="1" dirty="0" smtClean="0"/>
              <a:t>хочу</a:t>
            </a:r>
          </a:p>
          <a:p>
            <a:pPr algn="l">
              <a:spcBef>
                <a:spcPts val="600"/>
              </a:spcBef>
              <a:defRPr/>
            </a:pPr>
            <a:r>
              <a:rPr lang="ru-RU" sz="7000" b="1" dirty="0"/>
              <a:t> </a:t>
            </a:r>
            <a:r>
              <a:rPr lang="ru-RU" sz="7000" b="1" dirty="0" smtClean="0"/>
              <a:t>                     </a:t>
            </a:r>
            <a:r>
              <a:rPr lang="ru-RU" sz="7000" b="1" dirty="0" smtClean="0"/>
              <a:t> </a:t>
            </a:r>
            <a:r>
              <a:rPr lang="ru-RU" sz="7000" b="1" dirty="0"/>
              <a:t>мой дух</a:t>
            </a:r>
          </a:p>
          <a:p>
            <a:pPr algn="l">
              <a:spcBef>
                <a:spcPts val="600"/>
              </a:spcBef>
              <a:defRPr/>
            </a:pPr>
            <a:r>
              <a:rPr lang="ru-RU" sz="7000" b="1" dirty="0"/>
              <a:t>Силою любви,</a:t>
            </a:r>
          </a:p>
          <a:p>
            <a:pPr algn="l">
              <a:spcBef>
                <a:spcPts val="600"/>
              </a:spcBef>
              <a:defRPr/>
            </a:pPr>
            <a:r>
              <a:rPr lang="ru-RU" sz="7000" b="1" dirty="0"/>
              <a:t>Что нашёл в Тебе.</a:t>
            </a:r>
          </a:p>
          <a:p>
            <a:pPr algn="l" defTabSz="685800">
              <a:spcBef>
                <a:spcPts val="1350"/>
              </a:spcBef>
              <a:buClr>
                <a:srgbClr val="595959"/>
              </a:buClr>
            </a:pPr>
            <a:endParaRPr lang="ru-RU" sz="7000" b="1" dirty="0">
              <a:solidFill>
                <a:schemeClr val="tx1"/>
              </a:solidFill>
              <a:latin typeface="Arial"/>
              <a:cs typeface="Arial"/>
            </a:endParaRPr>
          </a:p>
        </p:txBody>
      </p:sp>
    </p:spTree>
    <p:extLst>
      <p:ext uri="{BB962C8B-B14F-4D97-AF65-F5344CB8AC3E}">
        <p14:creationId xmlns:p14="http://schemas.microsoft.com/office/powerpoint/2010/main" val="3463995592"/>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95069" y="520861"/>
            <a:ext cx="8437286" cy="4264829"/>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b="1" dirty="0"/>
              <a:t>Я знаю что всё зло,</a:t>
            </a:r>
          </a:p>
          <a:p>
            <a:pPr algn="l">
              <a:defRPr/>
            </a:pPr>
            <a:r>
              <a:rPr lang="ru-RU" b="1" dirty="0"/>
              <a:t>Всё тёмное в душе моей</a:t>
            </a:r>
          </a:p>
          <a:p>
            <a:pPr algn="l">
              <a:defRPr/>
            </a:pPr>
            <a:r>
              <a:rPr lang="ru-RU" b="1" dirty="0"/>
              <a:t>Исчезнет навсегда</a:t>
            </a:r>
          </a:p>
          <a:p>
            <a:pPr algn="l">
              <a:defRPr/>
            </a:pPr>
            <a:r>
              <a:rPr lang="ru-RU" b="1" dirty="0"/>
              <a:t>Благодатью Твоей.</a:t>
            </a:r>
          </a:p>
          <a:p>
            <a:pPr>
              <a:defRPr/>
            </a:pPr>
            <a:endParaRPr lang="ru-RU" sz="440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endParaRPr>
          </a:p>
          <a:p>
            <a:pPr>
              <a:defRPr/>
            </a:pPr>
            <a:endParaRPr lang="ru-RU" sz="440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85949473"/>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0" y="-17676"/>
            <a:ext cx="1378226"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378227" y="227036"/>
            <a:ext cx="7549463" cy="491646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defRPr/>
            </a:pPr>
            <a:r>
              <a:rPr lang="ru-RU" sz="2400" i="1" dirty="0" smtClean="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rPr>
              <a:t>Припев</a:t>
            </a:r>
            <a:r>
              <a:rPr lang="ru-RU" sz="2400" i="1"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rPr>
              <a:t>:</a:t>
            </a:r>
          </a:p>
          <a:p>
            <a:pPr algn="l">
              <a:defRPr/>
            </a:pPr>
            <a:r>
              <a:rPr lang="ru-RU" b="1" dirty="0" smtClean="0"/>
              <a:t>О</a:t>
            </a:r>
            <a:r>
              <a:rPr lang="ru-RU" b="1" dirty="0"/>
              <a:t>, Господь, </a:t>
            </a:r>
          </a:p>
          <a:p>
            <a:pPr algn="l">
              <a:defRPr/>
            </a:pPr>
            <a:r>
              <a:rPr lang="ru-RU" b="1" dirty="0"/>
              <a:t>Возьми меня на руки</a:t>
            </a:r>
            <a:r>
              <a:rPr lang="ru-RU" b="1" dirty="0" smtClean="0"/>
              <a:t>!</a:t>
            </a:r>
          </a:p>
          <a:p>
            <a:pPr lvl="0" algn="l" defTabSz="309563">
              <a:defRPr/>
            </a:pPr>
            <a:r>
              <a:rPr lang="ru-RU" b="1" dirty="0"/>
              <a:t>Я хочу ближе </a:t>
            </a:r>
            <a:endParaRPr lang="ru-RU" b="1" dirty="0" smtClean="0"/>
          </a:p>
          <a:p>
            <a:pPr lvl="0" algn="l" defTabSz="309563">
              <a:defRPr/>
            </a:pPr>
            <a:r>
              <a:rPr lang="ru-RU" b="1" dirty="0"/>
              <a:t> </a:t>
            </a:r>
            <a:r>
              <a:rPr lang="ru-RU" b="1" dirty="0" smtClean="0"/>
              <a:t>               быть </a:t>
            </a:r>
            <a:r>
              <a:rPr lang="ru-RU" b="1" dirty="0"/>
              <a:t>к Тебе.</a:t>
            </a:r>
          </a:p>
          <a:p>
            <a:pPr>
              <a:defRPr/>
            </a:pPr>
            <a:endParaRPr lang="ru-RU" sz="4400" b="1" dirty="0"/>
          </a:p>
          <a:p>
            <a:pPr>
              <a:defRPr/>
            </a:pPr>
            <a:endParaRPr lang="ru-RU" sz="440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endParaRP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слайд 3.jpg">
            <a:extLst>
              <a:ext uri="{FF2B5EF4-FFF2-40B4-BE49-F238E27FC236}">
                <a16:creationId xmlns:a16="http://schemas.microsoft.com/office/drawing/2014/main" id="{92EC7FCF-129E-0F48-9AE8-6F6F7A269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61337"/>
            <a:ext cx="9216764" cy="5229482"/>
          </a:xfrm>
          <a:prstGeom prst="rect">
            <a:avLst/>
          </a:prstGeom>
        </p:spPr>
      </p:pic>
      <p:pic>
        <p:nvPicPr>
          <p:cNvPr id="166" name="Image" descr="Image"/>
          <p:cNvPicPr>
            <a:picLocks noChangeAspect="1"/>
          </p:cNvPicPr>
          <p:nvPr/>
        </p:nvPicPr>
        <p:blipFill>
          <a:blip r:embed="rId4" cstate="print"/>
          <a:stretch>
            <a:fillRect/>
          </a:stretch>
        </p:blipFill>
        <p:spPr>
          <a:xfrm>
            <a:off x="8126688" y="227036"/>
            <a:ext cx="724937" cy="650829"/>
          </a:xfrm>
          <a:prstGeom prst="rect">
            <a:avLst/>
          </a:prstGeom>
          <a:ln w="12700">
            <a:miter lim="400000"/>
          </a:ln>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275302" y="227036"/>
            <a:ext cx="8941461" cy="472798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smtClean="0">
                <a:ln>
                  <a:noFill/>
                </a:ln>
                <a:solidFill>
                  <a:srgbClr val="000000"/>
                </a:solidFill>
                <a:effectLst/>
                <a:uLnTx/>
                <a:uFillTx/>
                <a:latin typeface="Helvetica Neue"/>
                <a:sym typeface="Helvetica Neue"/>
              </a:rPr>
              <a:t>И </a:t>
            </a:r>
            <a:r>
              <a:rPr kumimoji="0" lang="ru-RU" sz="5400" b="1" i="0" u="none" strike="noStrike" kern="0" cap="none" spc="0" normalizeH="0" baseline="0" noProof="0" dirty="0">
                <a:ln>
                  <a:noFill/>
                </a:ln>
                <a:solidFill>
                  <a:srgbClr val="000000"/>
                </a:solidFill>
                <a:effectLst/>
                <a:uLnTx/>
                <a:uFillTx/>
                <a:latin typeface="Helvetica Neue"/>
                <a:sym typeface="Helvetica Neue"/>
              </a:rPr>
              <a:t>летать, как птица </a:t>
            </a:r>
            <a:endParaRPr kumimoji="0" lang="ru-RU" sz="5400" b="1" i="0" u="none" strike="noStrike" kern="0" cap="none" spc="0" normalizeH="0" baseline="0" noProof="0" dirty="0" smtClean="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 </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                 в </a:t>
            </a:r>
            <a:r>
              <a:rPr kumimoji="0" lang="ru-RU" sz="5400" b="1" i="0" u="none" strike="noStrike" kern="0" cap="none" spc="0" normalizeH="0" baseline="0" noProof="0" dirty="0">
                <a:ln>
                  <a:noFill/>
                </a:ln>
                <a:solidFill>
                  <a:srgbClr val="000000"/>
                </a:solidFill>
                <a:effectLst/>
                <a:uLnTx/>
                <a:uFillTx/>
                <a:latin typeface="Helvetica Neue"/>
                <a:sym typeface="Helvetica Neue"/>
              </a:rPr>
              <a:t>поднебесье,</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Дай Духа Твоего,</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И сердце обнови </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    </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 </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         благодатью </a:t>
            </a:r>
            <a:r>
              <a:rPr kumimoji="0" lang="ru-RU" sz="5400" b="1" i="0" u="none" strike="noStrike" kern="0" cap="none" spc="0" normalizeH="0" baseline="0" noProof="0" dirty="0">
                <a:ln>
                  <a:noFill/>
                </a:ln>
                <a:solidFill>
                  <a:srgbClr val="000000"/>
                </a:solidFill>
                <a:effectLst/>
                <a:uLnTx/>
                <a:uFillTx/>
                <a:latin typeface="Helvetica Neue"/>
                <a:sym typeface="Helvetica Neue"/>
              </a:rPr>
              <a:t>Твоей. </a:t>
            </a: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ru-RU" sz="4400" b="0" i="0" u="none" strike="noStrike" kern="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Helvetica Neue"/>
              <a:sym typeface="Helvetica Neue"/>
            </a:endParaRPr>
          </a:p>
        </p:txBody>
      </p:sp>
    </p:spTree>
    <p:extLst>
      <p:ext uri="{BB962C8B-B14F-4D97-AF65-F5344CB8AC3E}">
        <p14:creationId xmlns:p14="http://schemas.microsoft.com/office/powerpoint/2010/main" val="586032548"/>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1" y="0"/>
            <a:ext cx="1563758"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563757" y="599768"/>
            <a:ext cx="7287867" cy="3952971"/>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fontScale="92500"/>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spcBef>
                <a:spcPts val="600"/>
              </a:spcBef>
              <a:defRPr/>
            </a:pPr>
            <a:r>
              <a:rPr lang="ru-RU" b="1" dirty="0"/>
              <a:t>Я познать стремлюсь</a:t>
            </a:r>
          </a:p>
          <a:p>
            <a:pPr algn="l">
              <a:spcBef>
                <a:spcPts val="600"/>
              </a:spcBef>
              <a:defRPr/>
            </a:pPr>
            <a:r>
              <a:rPr lang="ru-RU" b="1" dirty="0"/>
              <a:t>Глубину Твоей любви,</a:t>
            </a:r>
          </a:p>
          <a:p>
            <a:pPr algn="l">
              <a:spcBef>
                <a:spcPts val="600"/>
              </a:spcBef>
              <a:defRPr/>
            </a:pPr>
            <a:r>
              <a:rPr lang="ru-RU" b="1" dirty="0"/>
              <a:t>Чувствовать её </a:t>
            </a:r>
          </a:p>
          <a:p>
            <a:pPr algn="l">
              <a:spcBef>
                <a:spcPts val="600"/>
              </a:spcBef>
              <a:defRPr/>
            </a:pPr>
            <a:r>
              <a:rPr lang="ru-RU" b="1" dirty="0" smtClean="0"/>
              <a:t>              и</a:t>
            </a:r>
            <a:r>
              <a:rPr lang="ru-RU" b="1" dirty="0" smtClean="0"/>
              <a:t> </a:t>
            </a:r>
            <a:r>
              <a:rPr lang="ru-RU" b="1" dirty="0"/>
              <a:t>расти в Тебе.</a:t>
            </a:r>
          </a:p>
          <a:p>
            <a:pPr>
              <a:defRPr/>
            </a:pPr>
            <a:endParaRPr lang="ru-RU" sz="560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endParaRPr>
          </a:p>
          <a:p>
            <a:pPr algn="l" defTabSz="685800">
              <a:spcBef>
                <a:spcPts val="1350"/>
              </a:spcBef>
              <a:buClr>
                <a:srgbClr val="595959"/>
              </a:buClr>
            </a:pPr>
            <a:endParaRPr lang="ru-RU" sz="2475" b="1" dirty="0">
              <a:solidFill>
                <a:schemeClr val="tx1"/>
              </a:solidFill>
              <a:latin typeface="Arial"/>
              <a:ea typeface="+mn-ea"/>
              <a:cs typeface="Arial"/>
            </a:endParaRPr>
          </a:p>
          <a:p>
            <a:pPr algn="l" defTabSz="685800">
              <a:spcBef>
                <a:spcPts val="1350"/>
              </a:spcBef>
              <a:buClr>
                <a:srgbClr val="595959"/>
              </a:buClr>
            </a:pPr>
            <a:endParaRPr lang="ru-RU" sz="2475" b="1" dirty="0">
              <a:solidFill>
                <a:schemeClr val="tx1"/>
              </a:solidFill>
              <a:latin typeface="Arial"/>
              <a:cs typeface="Arial"/>
            </a:endParaRPr>
          </a:p>
        </p:txBody>
      </p:sp>
    </p:spTree>
    <p:extLst>
      <p:ext uri="{BB962C8B-B14F-4D97-AF65-F5344CB8AC3E}">
        <p14:creationId xmlns:p14="http://schemas.microsoft.com/office/powerpoint/2010/main" val="2940262524"/>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2" name="Picture 1" descr="слайд 3.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227036"/>
            <a:ext cx="9216764" cy="5229482"/>
          </a:xfrm>
          <a:prstGeom prst="rect">
            <a:avLst/>
          </a:prstGeom>
        </p:spPr>
      </p:pic>
      <p:sp>
        <p:nvSpPr>
          <p:cNvPr id="6" name="Объект 2">
            <a:extLst>
              <a:ext uri="{FF2B5EF4-FFF2-40B4-BE49-F238E27FC236}">
                <a16:creationId xmlns:a16="http://schemas.microsoft.com/office/drawing/2014/main" id="{6B8ED59A-43B5-CF46-8C25-392AB85832A3}"/>
              </a:ext>
            </a:extLst>
          </p:cNvPr>
          <p:cNvSpPr txBox="1">
            <a:spLocks/>
          </p:cNvSpPr>
          <p:nvPr/>
        </p:nvSpPr>
        <p:spPr>
          <a:xfrm>
            <a:off x="295069" y="227036"/>
            <a:ext cx="8556556" cy="455865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algn="l">
              <a:defRPr/>
            </a:pPr>
            <a:r>
              <a:rPr lang="ru-RU" b="1" dirty="0" smtClean="0"/>
              <a:t>Ты </a:t>
            </a:r>
            <a:r>
              <a:rPr lang="ru-RU" b="1" dirty="0"/>
              <a:t>ум мой обнови</a:t>
            </a:r>
          </a:p>
          <a:p>
            <a:pPr algn="l">
              <a:defRPr/>
            </a:pPr>
            <a:r>
              <a:rPr lang="ru-RU" b="1" dirty="0"/>
              <a:t>И правде научи Твоей,</a:t>
            </a:r>
          </a:p>
          <a:p>
            <a:pPr algn="l">
              <a:defRPr/>
            </a:pPr>
            <a:r>
              <a:rPr lang="ru-RU" b="1" dirty="0"/>
              <a:t>Чтоб каждый день </a:t>
            </a:r>
            <a:r>
              <a:rPr lang="ru-RU" b="1" dirty="0" smtClean="0"/>
              <a:t>я </a:t>
            </a:r>
            <a:r>
              <a:rPr lang="ru-RU" b="1" dirty="0"/>
              <a:t>жил</a:t>
            </a:r>
          </a:p>
          <a:p>
            <a:pPr algn="l">
              <a:defRPr/>
            </a:pPr>
            <a:r>
              <a:rPr lang="ru-RU" b="1" dirty="0"/>
              <a:t>Благодатью Твоей.</a:t>
            </a:r>
          </a:p>
          <a:p>
            <a:pPr>
              <a:defRPr/>
            </a:pPr>
            <a:endParaRPr lang="ru-RU" sz="440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478162816"/>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6" name="Image" descr="Image"/>
          <p:cNvPicPr>
            <a:picLocks noChangeAspect="1"/>
          </p:cNvPicPr>
          <p:nvPr/>
        </p:nvPicPr>
        <p:blipFill>
          <a:blip r:embed="rId3" cstate="print"/>
          <a:stretch>
            <a:fillRect/>
          </a:stretch>
        </p:blipFill>
        <p:spPr>
          <a:xfrm>
            <a:off x="8126688" y="227036"/>
            <a:ext cx="724937" cy="650829"/>
          </a:xfrm>
          <a:prstGeom prst="rect">
            <a:avLst/>
          </a:prstGeom>
          <a:ln w="12700">
            <a:miter lim="400000"/>
          </a:ln>
        </p:spPr>
      </p:pic>
      <p:pic>
        <p:nvPicPr>
          <p:cNvPr id="5" name="Picture 4" descr="righ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0800000">
            <a:off x="0" y="-17676"/>
            <a:ext cx="1378226" cy="5161176"/>
          </a:xfrm>
          <a:prstGeom prst="rect">
            <a:avLst/>
          </a:prstGeom>
        </p:spPr>
      </p:pic>
      <p:sp>
        <p:nvSpPr>
          <p:cNvPr id="4" name="Объект 2">
            <a:extLst>
              <a:ext uri="{FF2B5EF4-FFF2-40B4-BE49-F238E27FC236}">
                <a16:creationId xmlns:a16="http://schemas.microsoft.com/office/drawing/2014/main" id="{6FDBC29A-CD02-8A4B-A371-19BB2054B008}"/>
              </a:ext>
            </a:extLst>
          </p:cNvPr>
          <p:cNvSpPr txBox="1">
            <a:spLocks/>
          </p:cNvSpPr>
          <p:nvPr/>
        </p:nvSpPr>
        <p:spPr>
          <a:xfrm>
            <a:off x="1378227" y="227036"/>
            <a:ext cx="7549463" cy="491646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rm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ctr" defTabSz="825500" rtl="0" eaLnBrk="1" fontAlgn="auto" latinLnBrk="0" hangingPunct="0">
              <a:lnSpc>
                <a:spcPct val="100000"/>
              </a:lnSpc>
              <a:spcBef>
                <a:spcPts val="0"/>
              </a:spcBef>
              <a:spcAft>
                <a:spcPts val="0"/>
              </a:spcAft>
              <a:buClrTx/>
              <a:buSzTx/>
              <a:buFontTx/>
              <a:buNone/>
              <a:tabLst/>
              <a:defRPr/>
            </a:pPr>
            <a:r>
              <a:rPr kumimoji="0" lang="ru-RU" sz="2400" b="0" i="1" u="none" strike="noStrike" kern="0" cap="none" spc="0" normalizeH="0" baseline="0" noProof="0" dirty="0" smtClean="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Helvetica Neue"/>
                <a:sym typeface="Helvetica Neue"/>
              </a:rPr>
              <a:t>Припев</a:t>
            </a:r>
            <a:r>
              <a:rPr kumimoji="0" lang="ru-RU" sz="2400" b="0" i="1" u="none" strike="noStrike" kern="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Helvetica Neue"/>
                <a:sym typeface="Helvetica Neue"/>
              </a:rPr>
              <a:t>:</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smtClean="0">
                <a:ln>
                  <a:noFill/>
                </a:ln>
                <a:solidFill>
                  <a:srgbClr val="000000"/>
                </a:solidFill>
                <a:effectLst/>
                <a:uLnTx/>
                <a:uFillTx/>
                <a:latin typeface="Helvetica Neue"/>
                <a:sym typeface="Helvetica Neue"/>
              </a:rPr>
              <a:t>О</a:t>
            </a:r>
            <a:r>
              <a:rPr kumimoji="0" lang="ru-RU" sz="5400" b="1" i="0" u="none" strike="noStrike" kern="0" cap="none" spc="0" normalizeH="0" baseline="0" noProof="0" dirty="0">
                <a:ln>
                  <a:noFill/>
                </a:ln>
                <a:solidFill>
                  <a:srgbClr val="000000"/>
                </a:solidFill>
                <a:effectLst/>
                <a:uLnTx/>
                <a:uFillTx/>
                <a:latin typeface="Helvetica Neue"/>
                <a:sym typeface="Helvetica Neue"/>
              </a:rPr>
              <a:t>, Господь, </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Возьми меня на руки</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a:t>
            </a:r>
          </a:p>
          <a:p>
            <a:pPr marL="0" marR="0" lvl="0" indent="0" algn="l" defTabSz="309563"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Я хочу ближе </a:t>
            </a:r>
            <a:endParaRPr kumimoji="0" lang="ru-RU" sz="5400" b="1" i="0" u="none" strike="noStrike" kern="0" cap="none" spc="0" normalizeH="0" baseline="0" noProof="0" dirty="0" smtClean="0">
              <a:ln>
                <a:noFill/>
              </a:ln>
              <a:solidFill>
                <a:srgbClr val="000000"/>
              </a:solidFill>
              <a:effectLst/>
              <a:uLnTx/>
              <a:uFillTx/>
              <a:latin typeface="Helvetica Neue"/>
              <a:sym typeface="Helvetica Neue"/>
            </a:endParaRPr>
          </a:p>
          <a:p>
            <a:pPr marL="0" marR="0" lvl="0" indent="0" algn="l" defTabSz="309563"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 </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               быть </a:t>
            </a:r>
            <a:r>
              <a:rPr kumimoji="0" lang="ru-RU" sz="5400" b="1" i="0" u="none" strike="noStrike" kern="0" cap="none" spc="0" normalizeH="0" baseline="0" noProof="0" dirty="0">
                <a:ln>
                  <a:noFill/>
                </a:ln>
                <a:solidFill>
                  <a:srgbClr val="000000"/>
                </a:solidFill>
                <a:effectLst/>
                <a:uLnTx/>
                <a:uFillTx/>
                <a:latin typeface="Helvetica Neue"/>
                <a:sym typeface="Helvetica Neue"/>
              </a:rPr>
              <a:t>к Тебе.</a:t>
            </a: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ru-RU" sz="4400" b="1" i="0" u="none" strike="noStrike" kern="0" cap="none" spc="0" normalizeH="0" baseline="0" noProof="0" dirty="0">
              <a:ln>
                <a:noFill/>
              </a:ln>
              <a:solidFill>
                <a:srgbClr val="000000"/>
              </a:solidFill>
              <a:effectLst/>
              <a:uLnTx/>
              <a:uFillTx/>
              <a:latin typeface="Helvetica Neue"/>
              <a:sym typeface="Helvetica Neue"/>
            </a:endParaRP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ru-RU" sz="4400" b="0" i="0" u="none" strike="noStrike" kern="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Helvetica Neue"/>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2475" b="1" i="0" u="none" strike="noStrike" kern="0" cap="none" spc="0" normalizeH="0" baseline="0" noProof="0" dirty="0">
              <a:ln>
                <a:noFill/>
              </a:ln>
              <a:solidFill>
                <a:srgbClr val="000000"/>
              </a:solidFill>
              <a:effectLst/>
              <a:uLnTx/>
              <a:uFillTx/>
              <a:latin typeface="Arial"/>
              <a:ea typeface="+mn-ea"/>
              <a:cs typeface="Arial"/>
              <a:sym typeface="Helvetica Neue"/>
            </a:endParaRPr>
          </a:p>
          <a:p>
            <a:pPr marL="0" marR="0" lvl="0" indent="0" algn="l" defTabSz="685800" rtl="0" eaLnBrk="1" fontAlgn="auto" latinLnBrk="0" hangingPunct="0">
              <a:lnSpc>
                <a:spcPct val="100000"/>
              </a:lnSpc>
              <a:spcBef>
                <a:spcPts val="1350"/>
              </a:spcBef>
              <a:spcAft>
                <a:spcPts val="0"/>
              </a:spcAft>
              <a:buClr>
                <a:srgbClr val="595959"/>
              </a:buClr>
              <a:buSzTx/>
              <a:buFontTx/>
              <a:buNone/>
              <a:tabLst/>
              <a:defRPr/>
            </a:pPr>
            <a:endParaRPr kumimoji="0" lang="ru-RU" sz="2475" b="1" i="0" u="none" strike="noStrike" kern="0" cap="none" spc="0" normalizeH="0" baseline="0" noProof="0" dirty="0">
              <a:ln>
                <a:noFill/>
              </a:ln>
              <a:solidFill>
                <a:srgbClr val="000000"/>
              </a:solidFill>
              <a:effectLst/>
              <a:uLnTx/>
              <a:uFillTx/>
              <a:latin typeface="Arial"/>
              <a:cs typeface="Arial"/>
              <a:sym typeface="Helvetica Neue"/>
            </a:endParaRPr>
          </a:p>
        </p:txBody>
      </p:sp>
    </p:spTree>
    <p:extLst>
      <p:ext uri="{BB962C8B-B14F-4D97-AF65-F5344CB8AC3E}">
        <p14:creationId xmlns:p14="http://schemas.microsoft.com/office/powerpoint/2010/main" val="409561368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слайд 3.jpg">
            <a:extLst>
              <a:ext uri="{FF2B5EF4-FFF2-40B4-BE49-F238E27FC236}">
                <a16:creationId xmlns:a16="http://schemas.microsoft.com/office/drawing/2014/main" id="{92EC7FCF-129E-0F48-9AE8-6F6F7A2698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0" y="61337"/>
            <a:ext cx="9216764" cy="5229482"/>
          </a:xfrm>
          <a:prstGeom prst="rect">
            <a:avLst/>
          </a:prstGeom>
        </p:spPr>
      </p:pic>
      <p:pic>
        <p:nvPicPr>
          <p:cNvPr id="166" name="Image" descr="Image"/>
          <p:cNvPicPr>
            <a:picLocks noChangeAspect="1"/>
          </p:cNvPicPr>
          <p:nvPr/>
        </p:nvPicPr>
        <p:blipFill>
          <a:blip r:embed="rId4" cstate="print"/>
          <a:stretch>
            <a:fillRect/>
          </a:stretch>
        </p:blipFill>
        <p:spPr>
          <a:xfrm>
            <a:off x="8126688" y="227036"/>
            <a:ext cx="724937" cy="650829"/>
          </a:xfrm>
          <a:prstGeom prst="rect">
            <a:avLst/>
          </a:prstGeom>
          <a:ln w="12700">
            <a:miter lim="400000"/>
          </a:ln>
        </p:spPr>
      </p:pic>
      <p:sp>
        <p:nvSpPr>
          <p:cNvPr id="5" name="Объект 2">
            <a:extLst>
              <a:ext uri="{FF2B5EF4-FFF2-40B4-BE49-F238E27FC236}">
                <a16:creationId xmlns:a16="http://schemas.microsoft.com/office/drawing/2014/main" id="{CAA2283C-6549-BE45-B1FC-0FF887AC62C4}"/>
              </a:ext>
            </a:extLst>
          </p:cNvPr>
          <p:cNvSpPr txBox="1">
            <a:spLocks/>
          </p:cNvSpPr>
          <p:nvPr/>
        </p:nvSpPr>
        <p:spPr>
          <a:xfrm>
            <a:off x="275302" y="227036"/>
            <a:ext cx="8941461" cy="4727984"/>
          </a:xfrm>
          <a:prstGeom prst="rect">
            <a:avLst/>
          </a:prstGeom>
          <a:ln w="12700">
            <a:miter lim="400000"/>
          </a:ln>
          <a:extLst>
            <a:ext uri="{C572A759-6A51-4108-AA02-DFA0A04FC94B}">
              <ma14:wrappingTextBoxFlag xmlns="" xmlns:ma14="http://schemas.microsoft.com/office/mac/drawingml/2011/main" val="1"/>
            </a:ext>
          </a:extLst>
        </p:spPr>
        <p:txBody>
          <a:bodyPr lIns="19050" tIns="19050" rIns="19050" bIns="19050" anchor="t">
            <a:noAutofit/>
          </a:bodyPr>
          <a:lstStyle>
            <a:lvl1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1pPr>
            <a:lvl2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2pPr>
            <a:lvl3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3pPr>
            <a:lvl4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4pPr>
            <a:lvl5pPr marL="0" marR="0" indent="0" algn="ctr" defTabSz="825500" latinLnBrk="0">
              <a:lnSpc>
                <a:spcPct val="100000"/>
              </a:lnSpc>
              <a:spcBef>
                <a:spcPts val="0"/>
              </a:spcBef>
              <a:spcAft>
                <a:spcPts val="0"/>
              </a:spcAft>
              <a:buClrTx/>
              <a:buSzTx/>
              <a:buFontTx/>
              <a:buNone/>
              <a:tabLst/>
              <a:defRPr sz="5400" b="0" i="0" u="none" strike="noStrike" cap="none" spc="0" baseline="0">
                <a:solidFill>
                  <a:srgbClr val="000000"/>
                </a:solidFill>
                <a:uFillTx/>
                <a:latin typeface="Helvetica Neue"/>
                <a:ea typeface="Helvetica Neue"/>
                <a:cs typeface="Helvetica Neue"/>
                <a:sym typeface="Helvetica Neue"/>
              </a:defRPr>
            </a:lvl5pPr>
            <a:lvl6pPr marL="381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6pPr>
            <a:lvl7pPr marL="444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7pPr>
            <a:lvl8pPr marL="5080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8pPr>
            <a:lvl9pPr marL="5715000" marR="0" indent="-635000" algn="l" defTabSz="825500" latinLnBrk="0">
              <a:lnSpc>
                <a:spcPct val="100000"/>
              </a:lnSpc>
              <a:spcBef>
                <a:spcPts val="5900"/>
              </a:spcBef>
              <a:spcAft>
                <a:spcPts val="0"/>
              </a:spcAft>
              <a:buClrTx/>
              <a:buSzPct val="125000"/>
              <a:buFontTx/>
              <a:buChar char="•"/>
              <a:tabLst/>
              <a:defRPr sz="5200" b="0" i="0" u="none" strike="noStrike" cap="none" spc="0" baseline="0">
                <a:solidFill>
                  <a:srgbClr val="000000"/>
                </a:solidFill>
                <a:uFillTx/>
                <a:latin typeface="Helvetica Neue"/>
                <a:ea typeface="Helvetica Neue"/>
                <a:cs typeface="Helvetica Neue"/>
                <a:sym typeface="Helvetica Neue"/>
              </a:defRPr>
            </a:lvl9pPr>
          </a:lstStyle>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smtClean="0">
                <a:ln>
                  <a:noFill/>
                </a:ln>
                <a:solidFill>
                  <a:srgbClr val="000000"/>
                </a:solidFill>
                <a:effectLst/>
                <a:uLnTx/>
                <a:uFillTx/>
                <a:latin typeface="Helvetica Neue"/>
                <a:sym typeface="Helvetica Neue"/>
              </a:rPr>
              <a:t>И </a:t>
            </a:r>
            <a:r>
              <a:rPr kumimoji="0" lang="ru-RU" sz="5400" b="1" i="0" u="none" strike="noStrike" kern="0" cap="none" spc="0" normalizeH="0" baseline="0" noProof="0" dirty="0">
                <a:ln>
                  <a:noFill/>
                </a:ln>
                <a:solidFill>
                  <a:srgbClr val="000000"/>
                </a:solidFill>
                <a:effectLst/>
                <a:uLnTx/>
                <a:uFillTx/>
                <a:latin typeface="Helvetica Neue"/>
                <a:sym typeface="Helvetica Neue"/>
              </a:rPr>
              <a:t>летать, как птица </a:t>
            </a:r>
            <a:endParaRPr kumimoji="0" lang="ru-RU" sz="5400" b="1" i="0" u="none" strike="noStrike" kern="0" cap="none" spc="0" normalizeH="0" baseline="0" noProof="0" dirty="0" smtClean="0">
              <a:ln>
                <a:noFill/>
              </a:ln>
              <a:solidFill>
                <a:srgbClr val="000000"/>
              </a:solidFill>
              <a:effectLst/>
              <a:uLnTx/>
              <a:uFillTx/>
              <a:latin typeface="Helvetica Neue"/>
              <a:sym typeface="Helvetica Neue"/>
            </a:endParaRP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 </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                 в </a:t>
            </a:r>
            <a:r>
              <a:rPr kumimoji="0" lang="ru-RU" sz="5400" b="1" i="0" u="none" strike="noStrike" kern="0" cap="none" spc="0" normalizeH="0" baseline="0" noProof="0" dirty="0">
                <a:ln>
                  <a:noFill/>
                </a:ln>
                <a:solidFill>
                  <a:srgbClr val="000000"/>
                </a:solidFill>
                <a:effectLst/>
                <a:uLnTx/>
                <a:uFillTx/>
                <a:latin typeface="Helvetica Neue"/>
                <a:sym typeface="Helvetica Neue"/>
              </a:rPr>
              <a:t>поднебесье,</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Дай Духа Твоего,</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И сердце обнови </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    </a:t>
            </a:r>
          </a:p>
          <a:p>
            <a:pPr marL="0" marR="0" lvl="0" indent="0" algn="l" defTabSz="825500" rtl="0" eaLnBrk="1" fontAlgn="auto" latinLnBrk="0" hangingPunct="0">
              <a:lnSpc>
                <a:spcPct val="100000"/>
              </a:lnSpc>
              <a:spcBef>
                <a:spcPts val="0"/>
              </a:spcBef>
              <a:spcAft>
                <a:spcPts val="0"/>
              </a:spcAft>
              <a:buClrTx/>
              <a:buSzTx/>
              <a:buFontTx/>
              <a:buNone/>
              <a:tabLst/>
              <a:defRPr/>
            </a:pPr>
            <a:r>
              <a:rPr kumimoji="0" lang="ru-RU" sz="5400" b="1" i="0" u="none" strike="noStrike" kern="0" cap="none" spc="0" normalizeH="0" baseline="0" noProof="0" dirty="0">
                <a:ln>
                  <a:noFill/>
                </a:ln>
                <a:solidFill>
                  <a:srgbClr val="000000"/>
                </a:solidFill>
                <a:effectLst/>
                <a:uLnTx/>
                <a:uFillTx/>
                <a:latin typeface="Helvetica Neue"/>
                <a:sym typeface="Helvetica Neue"/>
              </a:rPr>
              <a:t> </a:t>
            </a:r>
            <a:r>
              <a:rPr kumimoji="0" lang="ru-RU" sz="5400" b="1" i="0" u="none" strike="noStrike" kern="0" cap="none" spc="0" normalizeH="0" baseline="0" noProof="0" dirty="0" smtClean="0">
                <a:ln>
                  <a:noFill/>
                </a:ln>
                <a:solidFill>
                  <a:srgbClr val="000000"/>
                </a:solidFill>
                <a:effectLst/>
                <a:uLnTx/>
                <a:uFillTx/>
                <a:latin typeface="Helvetica Neue"/>
                <a:sym typeface="Helvetica Neue"/>
              </a:rPr>
              <a:t>         благодатью </a:t>
            </a:r>
            <a:r>
              <a:rPr kumimoji="0" lang="ru-RU" sz="5400" b="1" i="0" u="none" strike="noStrike" kern="0" cap="none" spc="0" normalizeH="0" baseline="0" noProof="0" dirty="0">
                <a:ln>
                  <a:noFill/>
                </a:ln>
                <a:solidFill>
                  <a:srgbClr val="000000"/>
                </a:solidFill>
                <a:effectLst/>
                <a:uLnTx/>
                <a:uFillTx/>
                <a:latin typeface="Helvetica Neue"/>
                <a:sym typeface="Helvetica Neue"/>
              </a:rPr>
              <a:t>Твоей. </a:t>
            </a:r>
          </a:p>
          <a:p>
            <a:pPr marL="0" marR="0" lvl="0" indent="0" algn="ctr" defTabSz="825500" rtl="0" eaLnBrk="1" fontAlgn="auto" latinLnBrk="0" hangingPunct="0">
              <a:lnSpc>
                <a:spcPct val="100000"/>
              </a:lnSpc>
              <a:spcBef>
                <a:spcPts val="0"/>
              </a:spcBef>
              <a:spcAft>
                <a:spcPts val="0"/>
              </a:spcAft>
              <a:buClrTx/>
              <a:buSzTx/>
              <a:buFontTx/>
              <a:buNone/>
              <a:tabLst/>
              <a:defRPr/>
            </a:pPr>
            <a:endParaRPr kumimoji="0" lang="ru-RU" sz="4400" b="0" i="0" u="none" strike="noStrike" kern="0" cap="none" spc="0" normalizeH="0" baseline="0" noProof="0" dirty="0">
              <a:ln w="18415" cmpd="sng">
                <a:solidFill>
                  <a:srgbClr val="FFFFFF"/>
                </a:solidFill>
                <a:prstDash val="solid"/>
              </a:ln>
              <a:solidFill>
                <a:srgbClr val="FFFFFF"/>
              </a:solidFill>
              <a:effectLst>
                <a:glow rad="228600">
                  <a:srgbClr val="000000">
                    <a:satMod val="175000"/>
                    <a:alpha val="40000"/>
                  </a:srgbClr>
                </a:glow>
                <a:outerShdw blurRad="63500" dir="3600000" algn="tl" rotWithShape="0">
                  <a:srgbClr val="000000">
                    <a:alpha val="70000"/>
                  </a:srgbClr>
                </a:outerShdw>
              </a:effectLst>
              <a:uLnTx/>
              <a:uFillTx/>
              <a:latin typeface="Helvetica Neue"/>
              <a:sym typeface="Helvetica Neue"/>
            </a:endParaRPr>
          </a:p>
        </p:txBody>
      </p:sp>
    </p:spTree>
    <p:extLst>
      <p:ext uri="{BB962C8B-B14F-4D97-AF65-F5344CB8AC3E}">
        <p14:creationId xmlns:p14="http://schemas.microsoft.com/office/powerpoint/2010/main" val="882869137"/>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1021</TotalTime>
  <Words>196</Words>
  <Application>Microsoft Office PowerPoint</Application>
  <PresentationFormat>Экран (16:9)</PresentationFormat>
  <Paragraphs>58</Paragraphs>
  <Slides>12</Slides>
  <Notes>12</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12</vt:i4>
      </vt:variant>
    </vt:vector>
  </HeadingPairs>
  <TitlesOfParts>
    <vt:vector size="22" baseType="lpstr">
      <vt:lpstr>Adobe Garamond Pro</vt:lpstr>
      <vt:lpstr>Arial</vt:lpstr>
      <vt:lpstr>Avenir Next Condensed Demi Bold</vt:lpstr>
      <vt:lpstr>Avenir Next Condensed Regular</vt:lpstr>
      <vt:lpstr>Helvetica Light</vt:lpstr>
      <vt:lpstr>Helvetica Neue</vt:lpstr>
      <vt:lpstr>Helvetica Neue Light</vt:lpstr>
      <vt:lpstr>Helvetica Neue Medium</vt:lpstr>
      <vt:lpstr>Times Roman</vt:lpstr>
      <vt:lpstr>White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Анна</cp:lastModifiedBy>
  <cp:revision>89</cp:revision>
  <dcterms:modified xsi:type="dcterms:W3CDTF">2020-10-19T08:11:38Z</dcterms:modified>
</cp:coreProperties>
</file>