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52" r:id="rId4"/>
    <p:sldId id="1044" r:id="rId5"/>
    <p:sldId id="1045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20.10.20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прости, помилуй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прости, помилуй 						грешных нас.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прости, помилуй 						грешных нас.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прости, Боже, прости,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помилуй нас.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прости, помилуй 						грешных нас.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прости, помилуй 						грешных нас.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прости, Боже, прости,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помилуй нас.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9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Предал народ непокорный Тебя – Боже, помилуй нас.</a:t>
            </a:r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 Боже, помилуй</a:t>
            </a:r>
            <a:r>
              <a:rPr lang="en-US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Предал, отдав на распятье Христа, Боже, помилуй нас.</a:t>
            </a:r>
          </a:p>
          <a:p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муж.) Боже, 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помилуй</a:t>
            </a:r>
            <a:r>
              <a:rPr lang="en-US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Воля святая свершилась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Твоя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помилуй нас.</a:t>
            </a:r>
          </a:p>
          <a:p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муж.) Боже, 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помилуй</a:t>
            </a:r>
            <a:r>
              <a:rPr lang="en-US" sz="4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любовью Свой мир 						</a:t>
            </a:r>
            <a:r>
              <a:rPr lang="ru-RU" sz="48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возлюбя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помилуй нас.</a:t>
            </a:r>
          </a:p>
          <a:p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муж.) Боже, 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помилуй</a:t>
            </a:r>
            <a:r>
              <a:rPr lang="en-US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8484</TotalTime>
  <Words>29</Words>
  <Application>Microsoft Macintosh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237</cp:revision>
  <dcterms:created xsi:type="dcterms:W3CDTF">2016-09-02T12:17:38Z</dcterms:created>
  <dcterms:modified xsi:type="dcterms:W3CDTF">2020-10-20T18:27:00Z</dcterms:modified>
</cp:coreProperties>
</file>