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77" r:id="rId4"/>
    <p:sldId id="267" r:id="rId5"/>
    <p:sldId id="278" r:id="rId6"/>
    <p:sldId id="270" r:id="rId7"/>
    <p:sldId id="279"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p:scale>
          <a:sx n="109" d="100"/>
          <a:sy n="109" d="100"/>
        </p:scale>
        <p:origin x="-2280" y="-432"/>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Мы </a:t>
            </a:r>
            <a:r>
              <a:rPr lang="mr-IN"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a:t>
            </a: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 </a:t>
            </a: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семья</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7" name="Прямоугольник 1"/>
          <p:cNvSpPr/>
          <p:nvPr/>
        </p:nvSpPr>
        <p:spPr>
          <a:xfrm>
            <a:off x="252536" y="357505"/>
            <a:ext cx="9144000" cy="4369401"/>
          </a:xfrm>
          <a:prstGeom prst="rect">
            <a:avLst/>
          </a:prstGeom>
        </p:spPr>
        <p:txBody>
          <a:bodyPr wrap="square">
            <a:spAutoFit/>
          </a:bodyPr>
          <a:lstStyle/>
          <a:p>
            <a:pPr lvl="0" algn="l" defTabSz="685800" hangingPunct="0">
              <a:lnSpc>
                <a:spcPct val="90000"/>
              </a:lnSpc>
              <a:buClr>
                <a:srgbClr val="595959"/>
              </a:buClr>
            </a:pPr>
            <a:r>
              <a:rPr lang="ru-RU" sz="4400" b="1" kern="0" dirty="0" smtClean="0">
                <a:solidFill>
                  <a:srgbClr val="000000"/>
                </a:solidFill>
                <a:latin typeface="Arial"/>
                <a:cs typeface="Arial"/>
                <a:sym typeface="Helvetica Neue"/>
              </a:rPr>
              <a:t>Мы – семья, </a:t>
            </a:r>
            <a:r>
              <a:rPr lang="en-US" sz="4400" b="1" kern="0" dirty="0" smtClean="0">
                <a:solidFill>
                  <a:srgbClr val="000000"/>
                </a:solidFill>
                <a:latin typeface="Arial"/>
                <a:cs typeface="Arial"/>
                <a:sym typeface="Helvetica Neue"/>
              </a:rPr>
              <a:t/>
            </a:r>
            <a:br>
              <a:rPr lang="en-US" sz="4400" b="1" kern="0" dirty="0" smtClean="0">
                <a:solidFill>
                  <a:srgbClr val="000000"/>
                </a:solidFill>
                <a:latin typeface="Arial"/>
                <a:cs typeface="Arial"/>
                <a:sym typeface="Helvetica Neue"/>
              </a:rPr>
            </a:br>
            <a:r>
              <a:rPr lang="ru-RU" sz="4400" b="1" kern="0" dirty="0" smtClean="0">
                <a:solidFill>
                  <a:srgbClr val="000000"/>
                </a:solidFill>
                <a:latin typeface="Arial"/>
                <a:cs typeface="Arial"/>
                <a:sym typeface="Helvetica Neue"/>
              </a:rPr>
              <a:t>Мы – одна семья,</a:t>
            </a:r>
          </a:p>
          <a:p>
            <a:pPr lvl="0" algn="l" defTabSz="685800" hangingPunct="0">
              <a:lnSpc>
                <a:spcPct val="90000"/>
              </a:lnSpc>
              <a:buClr>
                <a:srgbClr val="595959"/>
              </a:buClr>
            </a:pPr>
            <a:r>
              <a:rPr lang="ru-RU" sz="4400" b="1" kern="0" dirty="0" smtClean="0">
                <a:solidFill>
                  <a:srgbClr val="000000"/>
                </a:solidFill>
                <a:latin typeface="Arial"/>
                <a:cs typeface="Arial"/>
                <a:sym typeface="Helvetica Neue"/>
              </a:rPr>
              <a:t>Иисус – наш Господь,</a:t>
            </a:r>
          </a:p>
          <a:p>
            <a:pPr lvl="0" algn="l" defTabSz="685800" hangingPunct="0">
              <a:lnSpc>
                <a:spcPct val="90000"/>
              </a:lnSpc>
              <a:buClr>
                <a:srgbClr val="595959"/>
              </a:buClr>
            </a:pPr>
            <a:r>
              <a:rPr lang="ru-RU" sz="4400" b="1" kern="0" dirty="0" smtClean="0">
                <a:solidFill>
                  <a:srgbClr val="000000"/>
                </a:solidFill>
                <a:latin typeface="Arial"/>
                <a:cs typeface="Arial"/>
                <a:sym typeface="Helvetica Neue"/>
              </a:rPr>
              <a:t>И я так рад, что Он </a:t>
            </a:r>
            <a:r>
              <a:rPr lang="en-US" sz="4400" b="1" kern="0" dirty="0" smtClean="0">
                <a:solidFill>
                  <a:srgbClr val="000000"/>
                </a:solidFill>
                <a:latin typeface="Arial"/>
                <a:cs typeface="Arial"/>
                <a:sym typeface="Helvetica Neue"/>
              </a:rPr>
              <a:t/>
            </a:r>
            <a:br>
              <a:rPr lang="en-US" sz="4400" b="1" kern="0" dirty="0" smtClean="0">
                <a:solidFill>
                  <a:srgbClr val="000000"/>
                </a:solidFill>
                <a:latin typeface="Arial"/>
                <a:cs typeface="Arial"/>
                <a:sym typeface="Helvetica Neue"/>
              </a:rPr>
            </a:br>
            <a:r>
              <a:rPr lang="en-US" sz="4400" b="1" kern="0" dirty="0" smtClean="0">
                <a:solidFill>
                  <a:srgbClr val="000000"/>
                </a:solidFill>
                <a:latin typeface="Arial"/>
                <a:cs typeface="Arial"/>
                <a:sym typeface="Helvetica Neue"/>
              </a:rPr>
              <a:t>C</a:t>
            </a:r>
            <a:r>
              <a:rPr lang="ru-RU" sz="4400" b="1" kern="0" dirty="0" err="1" smtClean="0">
                <a:solidFill>
                  <a:srgbClr val="000000"/>
                </a:solidFill>
                <a:latin typeface="Arial"/>
                <a:cs typeface="Arial"/>
                <a:sym typeface="Helvetica Neue"/>
              </a:rPr>
              <a:t>обрал</a:t>
            </a:r>
            <a:r>
              <a:rPr lang="ru-RU" sz="4400" b="1" kern="0" dirty="0" smtClean="0">
                <a:solidFill>
                  <a:srgbClr val="000000"/>
                </a:solidFill>
                <a:latin typeface="Arial"/>
                <a:cs typeface="Arial"/>
                <a:sym typeface="Helvetica Neue"/>
              </a:rPr>
              <a:t> нас вместе, </a:t>
            </a:r>
          </a:p>
          <a:p>
            <a:pPr lvl="0" algn="l" defTabSz="685800" hangingPunct="0">
              <a:lnSpc>
                <a:spcPct val="90000"/>
              </a:lnSpc>
              <a:buClr>
                <a:srgbClr val="595959"/>
              </a:buClr>
            </a:pPr>
            <a:r>
              <a:rPr lang="ru-RU" sz="4400" b="1" kern="0" dirty="0" smtClean="0">
                <a:solidFill>
                  <a:srgbClr val="000000"/>
                </a:solidFill>
                <a:latin typeface="Arial"/>
                <a:cs typeface="Arial"/>
                <a:sym typeface="Helvetica Neue"/>
              </a:rPr>
              <a:t>И я так рад, что Отец наш – </a:t>
            </a:r>
            <a:r>
              <a:rPr lang="ru-RU" sz="4400" b="1" kern="0" dirty="0" smtClean="0">
                <a:solidFill>
                  <a:srgbClr val="000000"/>
                </a:solidFill>
                <a:latin typeface="Arial"/>
                <a:cs typeface="Arial"/>
                <a:sym typeface="Helvetica Neue"/>
              </a:rPr>
              <a:t>В</a:t>
            </a:r>
            <a:r>
              <a:rPr lang="ru-RU" sz="4400" b="1" kern="0" dirty="0" smtClean="0">
                <a:solidFill>
                  <a:srgbClr val="000000"/>
                </a:solidFill>
                <a:latin typeface="Arial"/>
                <a:cs typeface="Arial"/>
                <a:sym typeface="Helvetica Neue"/>
              </a:rPr>
              <a:t>ечный Бог.</a:t>
            </a:r>
            <a:endParaRPr lang="ru-RU" sz="4400" b="1" kern="0" dirty="0">
              <a:solidFill>
                <a:srgbClr val="000000"/>
              </a:solidFill>
              <a:latin typeface="Arial"/>
              <a:cs typeface="Arial"/>
              <a:sym typeface="Helvetica Neue"/>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7" name="Прямоугольник 1"/>
          <p:cNvSpPr/>
          <p:nvPr/>
        </p:nvSpPr>
        <p:spPr>
          <a:xfrm>
            <a:off x="252536" y="357505"/>
            <a:ext cx="9144000" cy="3477875"/>
          </a:xfrm>
          <a:prstGeom prst="rect">
            <a:avLst/>
          </a:prstGeom>
        </p:spPr>
        <p:txBody>
          <a:bodyPr wrap="square">
            <a:spAutoFit/>
          </a:bodyPr>
          <a:lstStyle/>
          <a:p>
            <a:pPr lvl="0" algn="l" defTabSz="685800" hangingPunct="0">
              <a:buClr>
                <a:srgbClr val="595959"/>
              </a:buClr>
            </a:pPr>
            <a:endParaRPr lang="ru-RU" sz="4400" b="1" kern="0" dirty="0" smtClean="0">
              <a:solidFill>
                <a:srgbClr val="000000"/>
              </a:solidFill>
              <a:latin typeface="Arial"/>
              <a:cs typeface="Arial"/>
              <a:sym typeface="Helvetica Neue"/>
            </a:endParaRPr>
          </a:p>
          <a:p>
            <a:pPr lvl="0" algn="l" defTabSz="685800" hangingPunct="0">
              <a:buClr>
                <a:srgbClr val="595959"/>
              </a:buClr>
            </a:pPr>
            <a:r>
              <a:rPr lang="ru-RU" sz="4400" b="1" kern="0" dirty="0" smtClean="0">
                <a:solidFill>
                  <a:srgbClr val="000000"/>
                </a:solidFill>
                <a:latin typeface="Arial"/>
                <a:cs typeface="Arial"/>
                <a:sym typeface="Helvetica Neue"/>
              </a:rPr>
              <a:t>И я так рад, что Он </a:t>
            </a:r>
            <a:r>
              <a:rPr lang="en-US" sz="4400" b="1" kern="0" dirty="0" smtClean="0">
                <a:solidFill>
                  <a:srgbClr val="000000"/>
                </a:solidFill>
                <a:latin typeface="Arial"/>
                <a:cs typeface="Arial"/>
                <a:sym typeface="Helvetica Neue"/>
              </a:rPr>
              <a:t/>
            </a:r>
            <a:br>
              <a:rPr lang="en-US" sz="4400" b="1" kern="0" dirty="0" smtClean="0">
                <a:solidFill>
                  <a:srgbClr val="000000"/>
                </a:solidFill>
                <a:latin typeface="Arial"/>
                <a:cs typeface="Arial"/>
                <a:sym typeface="Helvetica Neue"/>
              </a:rPr>
            </a:br>
            <a:r>
              <a:rPr lang="en-US" sz="4400" b="1" kern="0" dirty="0" smtClean="0">
                <a:solidFill>
                  <a:srgbClr val="000000"/>
                </a:solidFill>
                <a:latin typeface="Arial"/>
                <a:cs typeface="Arial"/>
                <a:sym typeface="Helvetica Neue"/>
              </a:rPr>
              <a:t>C</a:t>
            </a:r>
            <a:r>
              <a:rPr lang="ru-RU" sz="4400" b="1" kern="0" dirty="0" err="1" smtClean="0">
                <a:solidFill>
                  <a:srgbClr val="000000"/>
                </a:solidFill>
                <a:latin typeface="Arial"/>
                <a:cs typeface="Arial"/>
                <a:sym typeface="Helvetica Neue"/>
              </a:rPr>
              <a:t>обрал</a:t>
            </a:r>
            <a:r>
              <a:rPr lang="ru-RU" sz="4400" b="1" kern="0" dirty="0" smtClean="0">
                <a:solidFill>
                  <a:srgbClr val="000000"/>
                </a:solidFill>
                <a:latin typeface="Arial"/>
                <a:cs typeface="Arial"/>
                <a:sym typeface="Helvetica Neue"/>
              </a:rPr>
              <a:t> нас вместе, </a:t>
            </a:r>
          </a:p>
          <a:p>
            <a:pPr lvl="0" algn="l" defTabSz="685800" hangingPunct="0">
              <a:buClr>
                <a:srgbClr val="595959"/>
              </a:buClr>
            </a:pPr>
            <a:r>
              <a:rPr lang="ru-RU" sz="4400" b="1" kern="0" dirty="0" smtClean="0">
                <a:solidFill>
                  <a:srgbClr val="000000"/>
                </a:solidFill>
                <a:latin typeface="Arial"/>
                <a:cs typeface="Arial"/>
                <a:sym typeface="Helvetica Neue"/>
              </a:rPr>
              <a:t>И я так рад, что Отец наш – </a:t>
            </a:r>
            <a:r>
              <a:rPr lang="ru-RU" sz="4400" b="1" kern="0" dirty="0" smtClean="0">
                <a:solidFill>
                  <a:srgbClr val="000000"/>
                </a:solidFill>
                <a:latin typeface="Arial"/>
                <a:cs typeface="Arial"/>
                <a:sym typeface="Helvetica Neue"/>
              </a:rPr>
              <a:t>В</a:t>
            </a:r>
            <a:r>
              <a:rPr lang="ru-RU" sz="4400" b="1" kern="0" dirty="0" smtClean="0">
                <a:solidFill>
                  <a:srgbClr val="000000"/>
                </a:solidFill>
                <a:latin typeface="Arial"/>
                <a:cs typeface="Arial"/>
                <a:sym typeface="Helvetica Neue"/>
              </a:rPr>
              <a:t>ечный Бог.</a:t>
            </a:r>
            <a:endParaRPr lang="ru-RU" sz="4400" b="1" kern="0" dirty="0">
              <a:solidFill>
                <a:srgbClr val="000000"/>
              </a:solidFill>
              <a:latin typeface="Arial"/>
              <a:cs typeface="Arial"/>
              <a:sym typeface="Helvetica Neue"/>
            </a:endParaRPr>
          </a:p>
        </p:txBody>
      </p:sp>
    </p:spTree>
    <p:extLst>
      <p:ext uri="{BB962C8B-B14F-4D97-AF65-F5344CB8AC3E}">
        <p14:creationId xmlns:p14="http://schemas.microsoft.com/office/powerpoint/2010/main" val="57080470"/>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39825" y="0"/>
            <a:ext cx="2178122" cy="5161176"/>
          </a:xfrm>
          <a:prstGeom prst="rect">
            <a:avLst/>
          </a:prstGeom>
        </p:spPr>
      </p:pic>
      <p:sp>
        <p:nvSpPr>
          <p:cNvPr id="6" name="Прямоугольник 2"/>
          <p:cNvSpPr/>
          <p:nvPr/>
        </p:nvSpPr>
        <p:spPr>
          <a:xfrm>
            <a:off x="1806078" y="381886"/>
            <a:ext cx="6987287" cy="4154983"/>
          </a:xfrm>
          <a:prstGeom prst="rect">
            <a:avLst/>
          </a:prstGeom>
        </p:spPr>
        <p:txBody>
          <a:bodyPr wrap="square">
            <a:spAutoFit/>
          </a:bodyPr>
          <a:lstStyle/>
          <a:p>
            <a:pPr lvl="0" algn="l" defTabSz="685800" hangingPunct="0">
              <a:buClr>
                <a:srgbClr val="595959"/>
              </a:buClr>
            </a:pPr>
            <a:r>
              <a:rPr lang="ru-RU" sz="4400" b="1" kern="0" dirty="0">
                <a:solidFill>
                  <a:srgbClr val="000000"/>
                </a:solidFill>
                <a:latin typeface="Arial"/>
                <a:cs typeface="Arial"/>
                <a:sym typeface="Helvetica Neue"/>
              </a:rPr>
              <a:t>Ты и я, мы одна семья,</a:t>
            </a:r>
          </a:p>
          <a:p>
            <a:pPr lvl="0" algn="l" defTabSz="685800" hangingPunct="0">
              <a:buClr>
                <a:srgbClr val="595959"/>
              </a:buClr>
            </a:pPr>
            <a:r>
              <a:rPr lang="ru-RU" sz="4400" b="1" kern="0" dirty="0">
                <a:solidFill>
                  <a:srgbClr val="000000"/>
                </a:solidFill>
                <a:latin typeface="Arial"/>
                <a:cs typeface="Arial"/>
                <a:sym typeface="Helvetica Neue"/>
              </a:rPr>
              <a:t>Ты и я – брат с сестрой,</a:t>
            </a:r>
          </a:p>
          <a:p>
            <a:pPr lvl="0" algn="l" defTabSz="685800" hangingPunct="0">
              <a:buClr>
                <a:srgbClr val="595959"/>
              </a:buClr>
            </a:pPr>
            <a:r>
              <a:rPr lang="ru-RU" sz="4400" b="1" kern="0" dirty="0">
                <a:solidFill>
                  <a:srgbClr val="000000"/>
                </a:solidFill>
                <a:latin typeface="Arial"/>
                <a:cs typeface="Arial"/>
                <a:sym typeface="Helvetica Neue"/>
              </a:rPr>
              <a:t>И я так рад, что наш </a:t>
            </a:r>
            <a:r>
              <a:rPr lang="ru-RU" sz="4400" b="1" kern="0" dirty="0" smtClean="0">
                <a:solidFill>
                  <a:srgbClr val="000000"/>
                </a:solidFill>
                <a:latin typeface="Arial"/>
                <a:cs typeface="Arial"/>
                <a:sym typeface="Helvetica Neue"/>
              </a:rPr>
              <a:t/>
            </a:r>
            <a:br>
              <a:rPr lang="ru-RU" sz="4400" b="1" kern="0" dirty="0" smtClean="0">
                <a:solidFill>
                  <a:srgbClr val="000000"/>
                </a:solidFill>
                <a:latin typeface="Arial"/>
                <a:cs typeface="Arial"/>
                <a:sym typeface="Helvetica Neue"/>
              </a:rPr>
            </a:br>
            <a:r>
              <a:rPr lang="ru-RU" sz="4400" b="1" kern="0" dirty="0" smtClean="0">
                <a:solidFill>
                  <a:srgbClr val="000000"/>
                </a:solidFill>
                <a:latin typeface="Arial"/>
                <a:cs typeface="Arial"/>
                <a:sym typeface="Helvetica Neue"/>
              </a:rPr>
              <a:t>Отец </a:t>
            </a:r>
            <a:r>
              <a:rPr lang="ru-RU" sz="4400" b="1" kern="0" dirty="0">
                <a:solidFill>
                  <a:srgbClr val="000000"/>
                </a:solidFill>
                <a:latin typeface="Arial"/>
                <a:cs typeface="Arial"/>
                <a:sym typeface="Helvetica Neue"/>
              </a:rPr>
              <a:t>Небесный,</a:t>
            </a:r>
          </a:p>
          <a:p>
            <a:pPr lvl="0" algn="l" defTabSz="685800" hangingPunct="0">
              <a:buClr>
                <a:srgbClr val="595959"/>
              </a:buClr>
            </a:pPr>
            <a:r>
              <a:rPr lang="ru-RU" sz="4400" b="1" kern="0" dirty="0">
                <a:solidFill>
                  <a:srgbClr val="000000"/>
                </a:solidFill>
                <a:latin typeface="Arial"/>
                <a:cs typeface="Arial"/>
                <a:sym typeface="Helvetica Neue"/>
              </a:rPr>
              <a:t>Дарует нам и радость </a:t>
            </a:r>
            <a:endParaRPr lang="ru-RU" sz="4400" b="1" kern="0" dirty="0" smtClean="0">
              <a:solidFill>
                <a:srgbClr val="000000"/>
              </a:solidFill>
              <a:latin typeface="Arial"/>
              <a:cs typeface="Arial"/>
              <a:sym typeface="Helvetica Neue"/>
            </a:endParaRPr>
          </a:p>
          <a:p>
            <a:pPr lvl="0" algn="l" defTabSz="685800" hangingPunct="0">
              <a:buClr>
                <a:srgbClr val="595959"/>
              </a:buClr>
            </a:pPr>
            <a:r>
              <a:rPr lang="ru-RU" sz="4400" b="1" kern="0" dirty="0" smtClean="0">
                <a:solidFill>
                  <a:srgbClr val="000000"/>
                </a:solidFill>
                <a:latin typeface="Arial"/>
                <a:cs typeface="Arial"/>
                <a:sym typeface="Helvetica Neue"/>
              </a:rPr>
              <a:t>И </a:t>
            </a:r>
            <a:r>
              <a:rPr lang="ru-RU" sz="4400" b="1" kern="0" dirty="0">
                <a:solidFill>
                  <a:srgbClr val="000000"/>
                </a:solidFill>
                <a:latin typeface="Arial"/>
                <a:cs typeface="Arial"/>
                <a:sym typeface="Helvetica Neue"/>
              </a:rPr>
              <a:t>покой.</a:t>
            </a: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39825" y="0"/>
            <a:ext cx="2178122" cy="5161176"/>
          </a:xfrm>
          <a:prstGeom prst="rect">
            <a:avLst/>
          </a:prstGeom>
        </p:spPr>
      </p:pic>
      <p:sp>
        <p:nvSpPr>
          <p:cNvPr id="6" name="Прямоугольник 2"/>
          <p:cNvSpPr/>
          <p:nvPr/>
        </p:nvSpPr>
        <p:spPr>
          <a:xfrm>
            <a:off x="1806078" y="381886"/>
            <a:ext cx="6987287" cy="3477875"/>
          </a:xfrm>
          <a:prstGeom prst="rect">
            <a:avLst/>
          </a:prstGeom>
        </p:spPr>
        <p:txBody>
          <a:bodyPr wrap="square">
            <a:spAutoFit/>
          </a:bodyPr>
          <a:lstStyle/>
          <a:p>
            <a:pPr lvl="0" algn="l" defTabSz="685800" hangingPunct="0">
              <a:buClr>
                <a:srgbClr val="595959"/>
              </a:buClr>
            </a:pPr>
            <a:endParaRPr lang="ru-RU" sz="4400" b="1" kern="0" dirty="0" smtClean="0">
              <a:solidFill>
                <a:srgbClr val="000000"/>
              </a:solidFill>
              <a:latin typeface="Arial"/>
              <a:cs typeface="Arial"/>
              <a:sym typeface="Helvetica Neue"/>
            </a:endParaRPr>
          </a:p>
          <a:p>
            <a:pPr lvl="0" algn="l" defTabSz="685800" hangingPunct="0">
              <a:buClr>
                <a:srgbClr val="595959"/>
              </a:buClr>
            </a:pPr>
            <a:r>
              <a:rPr lang="ru-RU" sz="4400" b="1" kern="0" dirty="0" smtClean="0">
                <a:solidFill>
                  <a:srgbClr val="000000"/>
                </a:solidFill>
                <a:latin typeface="Arial"/>
                <a:cs typeface="Arial"/>
                <a:sym typeface="Helvetica Neue"/>
              </a:rPr>
              <a:t>И </a:t>
            </a:r>
            <a:r>
              <a:rPr lang="ru-RU" sz="4400" b="1" kern="0" dirty="0">
                <a:solidFill>
                  <a:srgbClr val="000000"/>
                </a:solidFill>
                <a:latin typeface="Arial"/>
                <a:cs typeface="Arial"/>
                <a:sym typeface="Helvetica Neue"/>
              </a:rPr>
              <a:t>я так рад, что наш </a:t>
            </a:r>
            <a:r>
              <a:rPr lang="ru-RU" sz="4400" b="1" kern="0" dirty="0" smtClean="0">
                <a:solidFill>
                  <a:srgbClr val="000000"/>
                </a:solidFill>
                <a:latin typeface="Arial"/>
                <a:cs typeface="Arial"/>
                <a:sym typeface="Helvetica Neue"/>
              </a:rPr>
              <a:t/>
            </a:r>
            <a:br>
              <a:rPr lang="ru-RU" sz="4400" b="1" kern="0" dirty="0" smtClean="0">
                <a:solidFill>
                  <a:srgbClr val="000000"/>
                </a:solidFill>
                <a:latin typeface="Arial"/>
                <a:cs typeface="Arial"/>
                <a:sym typeface="Helvetica Neue"/>
              </a:rPr>
            </a:br>
            <a:r>
              <a:rPr lang="ru-RU" sz="4400" b="1" kern="0" dirty="0" smtClean="0">
                <a:solidFill>
                  <a:srgbClr val="000000"/>
                </a:solidFill>
                <a:latin typeface="Arial"/>
                <a:cs typeface="Arial"/>
                <a:sym typeface="Helvetica Neue"/>
              </a:rPr>
              <a:t>Отец </a:t>
            </a:r>
            <a:r>
              <a:rPr lang="ru-RU" sz="4400" b="1" kern="0" dirty="0">
                <a:solidFill>
                  <a:srgbClr val="000000"/>
                </a:solidFill>
                <a:latin typeface="Arial"/>
                <a:cs typeface="Arial"/>
                <a:sym typeface="Helvetica Neue"/>
              </a:rPr>
              <a:t>Небесный,</a:t>
            </a:r>
          </a:p>
          <a:p>
            <a:pPr lvl="0" algn="l" defTabSz="685800" hangingPunct="0">
              <a:buClr>
                <a:srgbClr val="595959"/>
              </a:buClr>
            </a:pPr>
            <a:r>
              <a:rPr lang="ru-RU" sz="4400" b="1" kern="0" dirty="0">
                <a:solidFill>
                  <a:srgbClr val="000000"/>
                </a:solidFill>
                <a:latin typeface="Arial"/>
                <a:cs typeface="Arial"/>
                <a:sym typeface="Helvetica Neue"/>
              </a:rPr>
              <a:t>Дарует нам и радость </a:t>
            </a:r>
            <a:endParaRPr lang="ru-RU" sz="4400" b="1" kern="0" dirty="0" smtClean="0">
              <a:solidFill>
                <a:srgbClr val="000000"/>
              </a:solidFill>
              <a:latin typeface="Arial"/>
              <a:cs typeface="Arial"/>
              <a:sym typeface="Helvetica Neue"/>
            </a:endParaRPr>
          </a:p>
          <a:p>
            <a:pPr lvl="0" algn="l" defTabSz="685800" hangingPunct="0">
              <a:buClr>
                <a:srgbClr val="595959"/>
              </a:buClr>
            </a:pPr>
            <a:r>
              <a:rPr lang="ru-RU" sz="4400" b="1" kern="0" dirty="0" smtClean="0">
                <a:solidFill>
                  <a:srgbClr val="000000"/>
                </a:solidFill>
                <a:latin typeface="Arial"/>
                <a:cs typeface="Arial"/>
                <a:sym typeface="Helvetica Neue"/>
              </a:rPr>
              <a:t>И </a:t>
            </a:r>
            <a:r>
              <a:rPr lang="ru-RU" sz="4400" b="1" kern="0" dirty="0">
                <a:solidFill>
                  <a:srgbClr val="000000"/>
                </a:solidFill>
                <a:latin typeface="Arial"/>
                <a:cs typeface="Arial"/>
                <a:sym typeface="Helvetica Neue"/>
              </a:rPr>
              <a:t>покой.</a:t>
            </a:r>
          </a:p>
        </p:txBody>
      </p:sp>
    </p:spTree>
    <p:extLst>
      <p:ext uri="{BB962C8B-B14F-4D97-AF65-F5344CB8AC3E}">
        <p14:creationId xmlns:p14="http://schemas.microsoft.com/office/powerpoint/2010/main" val="1908796844"/>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5" name="Прямоугольник 1"/>
          <p:cNvSpPr/>
          <p:nvPr/>
        </p:nvSpPr>
        <p:spPr>
          <a:xfrm>
            <a:off x="179512" y="303498"/>
            <a:ext cx="8928992" cy="4154983"/>
          </a:xfrm>
          <a:prstGeom prst="rect">
            <a:avLst/>
          </a:prstGeom>
        </p:spPr>
        <p:txBody>
          <a:bodyPr wrap="square">
            <a:spAutoFit/>
          </a:bodyPr>
          <a:lstStyle/>
          <a:p>
            <a:pPr lvl="0" algn="l" defTabSz="685800" hangingPunct="0">
              <a:buClr>
                <a:srgbClr val="595959"/>
              </a:buClr>
            </a:pPr>
            <a:r>
              <a:rPr lang="ru-RU" sz="4400" b="1" kern="0" dirty="0">
                <a:solidFill>
                  <a:srgbClr val="000000"/>
                </a:solidFill>
                <a:latin typeface="Arial"/>
                <a:cs typeface="Arial"/>
                <a:sym typeface="Helvetica Neue"/>
              </a:rPr>
              <a:t>Мы с тобой </a:t>
            </a:r>
            <a:r>
              <a:rPr lang="ru-RU" sz="4400" b="1" kern="0" dirty="0" err="1">
                <a:solidFill>
                  <a:srgbClr val="000000"/>
                </a:solidFill>
                <a:latin typeface="Arial"/>
                <a:cs typeface="Arial"/>
                <a:sym typeface="Helvetica Neue"/>
              </a:rPr>
              <a:t>Кровию</a:t>
            </a:r>
            <a:r>
              <a:rPr lang="ru-RU" sz="4400" b="1" kern="0" dirty="0">
                <a:solidFill>
                  <a:srgbClr val="000000"/>
                </a:solidFill>
                <a:latin typeface="Arial"/>
                <a:cs typeface="Arial"/>
                <a:sym typeface="Helvetica Neue"/>
              </a:rPr>
              <a:t> одной</a:t>
            </a:r>
          </a:p>
          <a:p>
            <a:pPr lvl="0" algn="l" defTabSz="685800" hangingPunct="0">
              <a:buClr>
                <a:srgbClr val="595959"/>
              </a:buClr>
            </a:pPr>
            <a:r>
              <a:rPr lang="ru-RU" sz="4400" b="1" kern="0" dirty="0">
                <a:solidFill>
                  <a:srgbClr val="000000"/>
                </a:solidFill>
                <a:latin typeface="Arial"/>
                <a:cs typeface="Arial"/>
                <a:sym typeface="Helvetica Neue"/>
              </a:rPr>
              <a:t>От греха спасены</a:t>
            </a:r>
          </a:p>
          <a:p>
            <a:pPr lvl="0" algn="l" defTabSz="685800" hangingPunct="0">
              <a:buClr>
                <a:srgbClr val="595959"/>
              </a:buClr>
            </a:pPr>
            <a:r>
              <a:rPr lang="ru-RU" sz="4400" b="1" kern="0" dirty="0">
                <a:solidFill>
                  <a:srgbClr val="000000"/>
                </a:solidFill>
                <a:latin typeface="Arial"/>
                <a:cs typeface="Arial"/>
                <a:sym typeface="Helvetica Neue"/>
              </a:rPr>
              <a:t>И я так рад, что </a:t>
            </a:r>
            <a:endParaRPr lang="ru-RU" sz="4400" b="1" kern="0" dirty="0" smtClean="0">
              <a:solidFill>
                <a:srgbClr val="000000"/>
              </a:solidFill>
              <a:latin typeface="Arial"/>
              <a:cs typeface="Arial"/>
              <a:sym typeface="Helvetica Neue"/>
            </a:endParaRPr>
          </a:p>
          <a:p>
            <a:pPr lvl="0" algn="l" defTabSz="685800" hangingPunct="0">
              <a:buClr>
                <a:srgbClr val="595959"/>
              </a:buClr>
            </a:pPr>
            <a:r>
              <a:rPr lang="ru-RU" sz="4400" b="1" kern="0" dirty="0">
                <a:solidFill>
                  <a:srgbClr val="000000"/>
                </a:solidFill>
                <a:latin typeface="Arial"/>
                <a:cs typeface="Arial"/>
                <a:sym typeface="Helvetica Neue"/>
              </a:rPr>
              <a:t>С</a:t>
            </a:r>
            <a:r>
              <a:rPr lang="ru-RU" sz="4400" b="1" kern="0" dirty="0" smtClean="0">
                <a:solidFill>
                  <a:srgbClr val="000000"/>
                </a:solidFill>
                <a:latin typeface="Arial"/>
                <a:cs typeface="Arial"/>
                <a:sym typeface="Helvetica Neue"/>
              </a:rPr>
              <a:t>о </a:t>
            </a:r>
            <a:r>
              <a:rPr lang="ru-RU" sz="4400" b="1" kern="0" dirty="0">
                <a:solidFill>
                  <a:srgbClr val="000000"/>
                </a:solidFill>
                <a:latin typeface="Arial"/>
                <a:cs typeface="Arial"/>
                <a:sym typeface="Helvetica Neue"/>
              </a:rPr>
              <a:t>Христом все вместе,</a:t>
            </a:r>
          </a:p>
          <a:p>
            <a:pPr lvl="0" algn="l" defTabSz="685800" hangingPunct="0">
              <a:buClr>
                <a:srgbClr val="595959"/>
              </a:buClr>
            </a:pPr>
            <a:r>
              <a:rPr lang="ru-RU" sz="4400" b="1" kern="0" dirty="0">
                <a:solidFill>
                  <a:srgbClr val="000000"/>
                </a:solidFill>
                <a:latin typeface="Arial"/>
                <a:cs typeface="Arial"/>
                <a:sym typeface="Helvetica Neue"/>
              </a:rPr>
              <a:t>Одной </a:t>
            </a:r>
            <a:r>
              <a:rPr lang="ru-RU" sz="4400" b="1" kern="0" dirty="0" smtClean="0">
                <a:solidFill>
                  <a:srgbClr val="000000"/>
                </a:solidFill>
                <a:latin typeface="Arial"/>
                <a:cs typeface="Arial"/>
                <a:sym typeface="Helvetica Neue"/>
              </a:rPr>
              <a:t>семьёй </a:t>
            </a:r>
            <a:br>
              <a:rPr lang="ru-RU" sz="4400" b="1" kern="0" dirty="0" smtClean="0">
                <a:solidFill>
                  <a:srgbClr val="000000"/>
                </a:solidFill>
                <a:latin typeface="Arial"/>
                <a:cs typeface="Arial"/>
                <a:sym typeface="Helvetica Neue"/>
              </a:rPr>
            </a:br>
            <a:r>
              <a:rPr lang="ru-RU" sz="4400" b="1" kern="0" dirty="0" smtClean="0">
                <a:solidFill>
                  <a:srgbClr val="000000"/>
                </a:solidFill>
                <a:latin typeface="Arial"/>
                <a:cs typeface="Arial"/>
                <a:sym typeface="Helvetica Neue"/>
              </a:rPr>
              <a:t>Т</a:t>
            </a:r>
            <a:r>
              <a:rPr lang="ru-RU" sz="4400" b="1" kern="0" dirty="0" smtClean="0">
                <a:solidFill>
                  <a:srgbClr val="000000"/>
                </a:solidFill>
                <a:latin typeface="Arial"/>
                <a:cs typeface="Arial"/>
                <a:sym typeface="Helvetica Neue"/>
              </a:rPr>
              <a:t>еперь </a:t>
            </a:r>
            <a:r>
              <a:rPr lang="ru-RU" sz="4400" b="1" kern="0" dirty="0">
                <a:solidFill>
                  <a:srgbClr val="000000"/>
                </a:solidFill>
                <a:latin typeface="Arial"/>
                <a:cs typeface="Arial"/>
                <a:sym typeface="Helvetica Neue"/>
              </a:rPr>
              <a:t>мы сплетены. </a:t>
            </a: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5" name="Прямоугольник 1"/>
          <p:cNvSpPr/>
          <p:nvPr/>
        </p:nvSpPr>
        <p:spPr>
          <a:xfrm>
            <a:off x="179512" y="303498"/>
            <a:ext cx="8928992" cy="3477875"/>
          </a:xfrm>
          <a:prstGeom prst="rect">
            <a:avLst/>
          </a:prstGeom>
        </p:spPr>
        <p:txBody>
          <a:bodyPr wrap="square">
            <a:spAutoFit/>
          </a:bodyPr>
          <a:lstStyle/>
          <a:p>
            <a:pPr lvl="0" algn="l" defTabSz="685800" hangingPunct="0">
              <a:buClr>
                <a:srgbClr val="595959"/>
              </a:buClr>
            </a:pPr>
            <a:endParaRPr lang="ru-RU" sz="4400" b="1" kern="0" dirty="0" smtClean="0">
              <a:solidFill>
                <a:srgbClr val="000000"/>
              </a:solidFill>
              <a:latin typeface="Arial"/>
              <a:cs typeface="Arial"/>
              <a:sym typeface="Helvetica Neue"/>
            </a:endParaRPr>
          </a:p>
          <a:p>
            <a:pPr lvl="0" algn="l" defTabSz="685800" hangingPunct="0">
              <a:buClr>
                <a:srgbClr val="595959"/>
              </a:buClr>
            </a:pPr>
            <a:r>
              <a:rPr lang="ru-RU" sz="4400" b="1" kern="0" dirty="0" smtClean="0">
                <a:solidFill>
                  <a:srgbClr val="000000"/>
                </a:solidFill>
                <a:latin typeface="Arial"/>
                <a:cs typeface="Arial"/>
                <a:sym typeface="Helvetica Neue"/>
              </a:rPr>
              <a:t>И </a:t>
            </a:r>
            <a:r>
              <a:rPr lang="ru-RU" sz="4400" b="1" kern="0" dirty="0">
                <a:solidFill>
                  <a:srgbClr val="000000"/>
                </a:solidFill>
                <a:latin typeface="Arial"/>
                <a:cs typeface="Arial"/>
                <a:sym typeface="Helvetica Neue"/>
              </a:rPr>
              <a:t>я так рад</a:t>
            </a:r>
            <a:r>
              <a:rPr lang="ru-RU" sz="4400" b="1" kern="0" dirty="0" smtClean="0">
                <a:solidFill>
                  <a:srgbClr val="000000"/>
                </a:solidFill>
                <a:latin typeface="Arial"/>
                <a:cs typeface="Arial"/>
                <a:sym typeface="Helvetica Neue"/>
              </a:rPr>
              <a:t>,</a:t>
            </a:r>
          </a:p>
          <a:p>
            <a:pPr lvl="0" algn="l" defTabSz="685800" hangingPunct="0">
              <a:buClr>
                <a:srgbClr val="595959"/>
              </a:buClr>
            </a:pPr>
            <a:r>
              <a:rPr lang="ru-RU" sz="4400" dirty="0">
                <a:latin typeface="Arial"/>
                <a:cs typeface="Arial"/>
              </a:rPr>
              <a:t>Ч</a:t>
            </a:r>
            <a:r>
              <a:rPr lang="ru-RU" sz="4400" b="1" kern="0" dirty="0" smtClean="0">
                <a:solidFill>
                  <a:srgbClr val="000000"/>
                </a:solidFill>
                <a:latin typeface="Arial"/>
                <a:cs typeface="Arial"/>
                <a:sym typeface="Helvetica Neue"/>
              </a:rPr>
              <a:t>то со </a:t>
            </a:r>
            <a:r>
              <a:rPr lang="ru-RU" sz="4400" b="1" kern="0" dirty="0">
                <a:solidFill>
                  <a:srgbClr val="000000"/>
                </a:solidFill>
                <a:latin typeface="Arial"/>
                <a:cs typeface="Arial"/>
                <a:sym typeface="Helvetica Neue"/>
              </a:rPr>
              <a:t>Христом все вместе,</a:t>
            </a:r>
          </a:p>
          <a:p>
            <a:pPr lvl="0" algn="l" defTabSz="685800" hangingPunct="0">
              <a:buClr>
                <a:srgbClr val="595959"/>
              </a:buClr>
            </a:pPr>
            <a:r>
              <a:rPr lang="ru-RU" sz="4400" b="1" kern="0" dirty="0">
                <a:solidFill>
                  <a:srgbClr val="000000"/>
                </a:solidFill>
                <a:latin typeface="Arial"/>
                <a:cs typeface="Arial"/>
                <a:sym typeface="Helvetica Neue"/>
              </a:rPr>
              <a:t>Одной </a:t>
            </a:r>
            <a:r>
              <a:rPr lang="ru-RU" sz="4400" b="1" kern="0" dirty="0" smtClean="0">
                <a:solidFill>
                  <a:srgbClr val="000000"/>
                </a:solidFill>
                <a:latin typeface="Arial"/>
                <a:cs typeface="Arial"/>
                <a:sym typeface="Helvetica Neue"/>
              </a:rPr>
              <a:t>семьёй </a:t>
            </a:r>
            <a:br>
              <a:rPr lang="ru-RU" sz="4400" b="1" kern="0" dirty="0" smtClean="0">
                <a:solidFill>
                  <a:srgbClr val="000000"/>
                </a:solidFill>
                <a:latin typeface="Arial"/>
                <a:cs typeface="Arial"/>
                <a:sym typeface="Helvetica Neue"/>
              </a:rPr>
            </a:br>
            <a:r>
              <a:rPr lang="ru-RU" sz="4400" b="1" kern="0" dirty="0" smtClean="0">
                <a:solidFill>
                  <a:srgbClr val="000000"/>
                </a:solidFill>
                <a:latin typeface="Arial"/>
                <a:cs typeface="Arial"/>
                <a:sym typeface="Helvetica Neue"/>
              </a:rPr>
              <a:t>Т</a:t>
            </a:r>
            <a:r>
              <a:rPr lang="ru-RU" sz="4400" b="1" kern="0" dirty="0" smtClean="0">
                <a:solidFill>
                  <a:srgbClr val="000000"/>
                </a:solidFill>
                <a:latin typeface="Arial"/>
                <a:cs typeface="Arial"/>
                <a:sym typeface="Helvetica Neue"/>
              </a:rPr>
              <a:t>еперь </a:t>
            </a:r>
            <a:r>
              <a:rPr lang="ru-RU" sz="4400" b="1" kern="0" dirty="0">
                <a:solidFill>
                  <a:srgbClr val="000000"/>
                </a:solidFill>
                <a:latin typeface="Arial"/>
                <a:cs typeface="Arial"/>
                <a:sym typeface="Helvetica Neue"/>
              </a:rPr>
              <a:t>мы сплетены. </a:t>
            </a:r>
          </a:p>
        </p:txBody>
      </p:sp>
    </p:spTree>
    <p:extLst>
      <p:ext uri="{BB962C8B-B14F-4D97-AF65-F5344CB8AC3E}">
        <p14:creationId xmlns:p14="http://schemas.microsoft.com/office/powerpoint/2010/main" val="4289132259"/>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1029</TotalTime>
  <Words>78</Words>
  <Application>Microsoft Macintosh PowerPoint</Application>
  <PresentationFormat>On-screen Show (16:9)</PresentationFormat>
  <Paragraphs>26</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83</cp:revision>
  <dcterms:modified xsi:type="dcterms:W3CDTF">2020-10-20T18:07:40Z</dcterms:modified>
</cp:coreProperties>
</file>