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51" r:id="rId3"/>
    <p:sldId id="1044" r:id="rId4"/>
    <p:sldId id="1045" r:id="rId5"/>
    <p:sldId id="1055" r:id="rId6"/>
    <p:sldId id="1047" r:id="rId7"/>
    <p:sldId id="1056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06" d="100"/>
          <a:sy n="106" d="100"/>
        </p:scale>
        <p:origin x="-90" y="-114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739" y="1155467"/>
            <a:ext cx="6408712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давят груст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 и печаль</a:t>
            </a:r>
            <a:endParaRPr lang="en-US" sz="6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давят грусть и печаль,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гаснут мечты,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Кажется, Богом забыт, один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мире жестоком ты.</a:t>
            </a: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561662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</a:t>
            </a: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Нежно зовёт тебя глас Христа: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«Друг, приди, друг, приди!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Дам утомлённой душе твоей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Радость и мир святой.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5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тревоги, боль и печаль,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Всё, что душу гнетёт,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то сложи у ног Христа – 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Сердце там мир найдёт.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9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561662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</a:t>
            </a: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Нежно зовёт тебя глас Христа: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«Друг, приди, друг, приди!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Дам утомлённой душе твоей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Радость и мир святой.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62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72108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3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7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труден путь земной,</a:t>
            </a:r>
          </a:p>
          <a:p>
            <a:pPr>
              <a:lnSpc>
                <a:spcPct val="150000"/>
              </a:lnSpc>
            </a:pPr>
            <a:r>
              <a:rPr lang="ru-RU" sz="47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устал, изнемог,</a:t>
            </a:r>
          </a:p>
          <a:p>
            <a:pPr>
              <a:lnSpc>
                <a:spcPct val="150000"/>
              </a:lnSpc>
            </a:pPr>
            <a:r>
              <a:rPr lang="ru-RU" sz="47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унывай – на Христа взирай,</a:t>
            </a:r>
          </a:p>
          <a:p>
            <a:pPr>
              <a:lnSpc>
                <a:spcPct val="150000"/>
              </a:lnSpc>
            </a:pPr>
            <a:r>
              <a:rPr lang="ru-RU" sz="47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Верный Он Друг и Бог.</a:t>
            </a:r>
            <a:endParaRPr lang="ru-RU" sz="47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983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561662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</a:t>
            </a: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Нежно зовёт тебя глас Христа: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«Друг, приди, друг, приди!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Дам утомлённой душе твоей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Радость и мир святой.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3492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8437</TotalTime>
  <Words>153</Words>
  <Application>Microsoft Office PowerPoint</Application>
  <PresentationFormat>Экран (4:3)</PresentationFormat>
  <Paragraphs>35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Секретарь</cp:lastModifiedBy>
  <cp:revision>232</cp:revision>
  <dcterms:created xsi:type="dcterms:W3CDTF">2016-09-02T12:17:38Z</dcterms:created>
  <dcterms:modified xsi:type="dcterms:W3CDTF">2020-10-21T12:46:27Z</dcterms:modified>
</cp:coreProperties>
</file>