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72" r:id="rId3"/>
    <p:sldId id="273" r:id="rId4"/>
    <p:sldId id="274" r:id="rId5"/>
    <p:sldId id="275" r:id="rId6"/>
    <p:sldId id="276" r:id="rId7"/>
    <p:sldId id="277" r:id="rId8"/>
    <p:sldId id="278" r:id="rId9"/>
    <p:sldId id="279"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6043340"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О, я грешник бедный</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01038" y="552450"/>
            <a:ext cx="8250588" cy="335133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spc="-150" dirty="0">
                <a:solidFill>
                  <a:schemeClr val="tx2">
                    <a:lumMod val="50000"/>
                  </a:schemeClr>
                </a:solidFill>
                <a:latin typeface="Arial" panose="020B0604020202020204" pitchFamily="34" charset="0"/>
                <a:cs typeface="Arial" panose="020B0604020202020204" pitchFamily="34" charset="0"/>
              </a:rPr>
              <a:t>О, я грешник </a:t>
            </a:r>
            <a:r>
              <a:rPr lang="ru-RU" sz="4800" b="1" spc="-150" dirty="0" smtClean="0">
                <a:solidFill>
                  <a:schemeClr val="tx2">
                    <a:lumMod val="50000"/>
                  </a:schemeClr>
                </a:solidFill>
                <a:latin typeface="Arial" panose="020B0604020202020204" pitchFamily="34" charset="0"/>
                <a:cs typeface="Arial" panose="020B0604020202020204" pitchFamily="34" charset="0"/>
              </a:rPr>
              <a:t>бедный!</a:t>
            </a:r>
          </a:p>
          <a:p>
            <a:pPr algn="l"/>
            <a:r>
              <a:rPr lang="ru-RU" sz="4800" b="1" spc="-150" dirty="0" smtClean="0">
                <a:solidFill>
                  <a:schemeClr val="tx2">
                    <a:lumMod val="50000"/>
                  </a:schemeClr>
                </a:solidFill>
                <a:latin typeface="Arial" panose="020B0604020202020204" pitchFamily="34" charset="0"/>
                <a:cs typeface="Arial" panose="020B0604020202020204" pitchFamily="34" charset="0"/>
              </a:rPr>
              <a:t>Правда, я таков;</a:t>
            </a:r>
          </a:p>
          <a:p>
            <a:pPr algn="l"/>
            <a:r>
              <a:rPr lang="ru-RU" sz="4800" b="1" spc="-150" dirty="0" smtClean="0">
                <a:solidFill>
                  <a:schemeClr val="tx2">
                    <a:lumMod val="50000"/>
                  </a:schemeClr>
                </a:solidFill>
                <a:latin typeface="Arial" panose="020B0604020202020204" pitchFamily="34" charset="0"/>
                <a:cs typeface="Arial" panose="020B0604020202020204" pitchFamily="34" charset="0"/>
              </a:rPr>
              <a:t>Если </a:t>
            </a:r>
            <a:r>
              <a:rPr lang="ru-RU" sz="4800" b="1" spc="-150" dirty="0">
                <a:solidFill>
                  <a:schemeClr val="tx2">
                    <a:lumMod val="50000"/>
                  </a:schemeClr>
                </a:solidFill>
                <a:latin typeface="Arial" panose="020B0604020202020204" pitchFamily="34" charset="0"/>
                <a:cs typeface="Arial" panose="020B0604020202020204" pitchFamily="34" charset="0"/>
              </a:rPr>
              <a:t>б Бог бессмертный</a:t>
            </a:r>
          </a:p>
          <a:p>
            <a:pPr algn="l"/>
            <a:r>
              <a:rPr lang="ru-RU" sz="4800" b="1" spc="-150" dirty="0">
                <a:solidFill>
                  <a:schemeClr val="tx2">
                    <a:lumMod val="50000"/>
                  </a:schemeClr>
                </a:solidFill>
                <a:latin typeface="Arial" panose="020B0604020202020204" pitchFamily="34" charset="0"/>
                <a:cs typeface="Arial" panose="020B0604020202020204" pitchFamily="34" charset="0"/>
              </a:rPr>
              <a:t>Не был </a:t>
            </a:r>
            <a:r>
              <a:rPr lang="ru-RU" sz="4800" b="1" spc="-150" dirty="0" err="1">
                <a:solidFill>
                  <a:schemeClr val="tx2">
                    <a:lumMod val="50000"/>
                  </a:schemeClr>
                </a:solidFill>
                <a:latin typeface="Arial" panose="020B0604020202020204" pitchFamily="34" charset="0"/>
                <a:cs typeface="Arial" panose="020B0604020202020204" pitchFamily="34" charset="0"/>
              </a:rPr>
              <a:t>полн</a:t>
            </a:r>
            <a:r>
              <a:rPr lang="ru-RU" sz="4800" b="1" spc="-150" dirty="0">
                <a:solidFill>
                  <a:schemeClr val="tx2">
                    <a:lumMod val="50000"/>
                  </a:schemeClr>
                </a:solidFill>
                <a:latin typeface="Arial" panose="020B0604020202020204" pitchFamily="34" charset="0"/>
                <a:cs typeface="Arial" panose="020B0604020202020204" pitchFamily="34" charset="0"/>
              </a:rPr>
              <a:t> </a:t>
            </a:r>
            <a:r>
              <a:rPr lang="ru-RU" sz="4800" b="1" spc="-150" dirty="0" smtClean="0">
                <a:solidFill>
                  <a:schemeClr val="tx2">
                    <a:lumMod val="50000"/>
                  </a:schemeClr>
                </a:solidFill>
                <a:latin typeface="Arial" panose="020B0604020202020204" pitchFamily="34" charset="0"/>
                <a:cs typeface="Arial" panose="020B0604020202020204" pitchFamily="34" charset="0"/>
              </a:rPr>
              <a:t>даров, </a:t>
            </a:r>
          </a:p>
          <a:p>
            <a:pPr algn="l"/>
            <a:r>
              <a:rPr lang="ru-RU" sz="4800" b="1" spc="-150" dirty="0" smtClean="0">
                <a:solidFill>
                  <a:schemeClr val="tx2">
                    <a:lumMod val="50000"/>
                  </a:schemeClr>
                </a:solidFill>
                <a:latin typeface="Arial" panose="020B0604020202020204" pitchFamily="34" charset="0"/>
                <a:cs typeface="Arial" panose="020B0604020202020204" pitchFamily="34" charset="0"/>
              </a:rPr>
              <a:t>Не </a:t>
            </a:r>
            <a:r>
              <a:rPr lang="ru-RU" sz="4800" b="1" spc="-150" dirty="0">
                <a:solidFill>
                  <a:schemeClr val="tx2">
                    <a:lumMod val="50000"/>
                  </a:schemeClr>
                </a:solidFill>
                <a:latin typeface="Arial" panose="020B0604020202020204" pitchFamily="34" charset="0"/>
                <a:cs typeface="Arial" panose="020B0604020202020204" pitchFamily="34" charset="0"/>
              </a:rPr>
              <a:t>был </a:t>
            </a:r>
            <a:r>
              <a:rPr lang="ru-RU" sz="4800" b="1" spc="-150" dirty="0" err="1">
                <a:solidFill>
                  <a:schemeClr val="tx2">
                    <a:lumMod val="50000"/>
                  </a:schemeClr>
                </a:solidFill>
                <a:latin typeface="Arial" panose="020B0604020202020204" pitchFamily="34" charset="0"/>
                <a:cs typeface="Arial" panose="020B0604020202020204" pitchFamily="34" charset="0"/>
              </a:rPr>
              <a:t>полн</a:t>
            </a:r>
            <a:r>
              <a:rPr lang="ru-RU" sz="4800" b="1" spc="-150" dirty="0">
                <a:solidFill>
                  <a:schemeClr val="tx2">
                    <a:lumMod val="50000"/>
                  </a:schemeClr>
                </a:solidFill>
                <a:latin typeface="Arial" panose="020B0604020202020204" pitchFamily="34" charset="0"/>
                <a:cs typeface="Arial" panose="020B0604020202020204" pitchFamily="34" charset="0"/>
              </a:rPr>
              <a:t> </a:t>
            </a:r>
            <a:r>
              <a:rPr lang="ru-RU" sz="4800" b="1" spc="-150" dirty="0" smtClean="0">
                <a:solidFill>
                  <a:schemeClr val="tx2">
                    <a:lumMod val="50000"/>
                  </a:schemeClr>
                </a:solidFill>
                <a:latin typeface="Arial" panose="020B0604020202020204" pitchFamily="34" charset="0"/>
                <a:cs typeface="Arial" panose="020B0604020202020204" pitchFamily="34" charset="0"/>
              </a:rPr>
              <a:t>любовью </a:t>
            </a:r>
            <a:endParaRPr lang="ru-RU" sz="48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2125536"/>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62260" y="397518"/>
            <a:ext cx="8289365" cy="298605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И </a:t>
            </a:r>
            <a:r>
              <a:rPr lang="ru-RU" sz="4400" b="1" dirty="0">
                <a:solidFill>
                  <a:schemeClr val="tx2">
                    <a:lumMod val="50000"/>
                  </a:schemeClr>
                </a:solidFill>
                <a:latin typeface="Arial" panose="020B0604020202020204" pitchFamily="34" charset="0"/>
                <a:cs typeface="Arial" panose="020B0604020202020204" pitchFamily="34" charset="0"/>
              </a:rPr>
              <a:t>не спас меня,</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То погиб давно бы </a:t>
            </a:r>
            <a:r>
              <a:rPr lang="ru-RU" sz="4400" b="1" dirty="0" smtClean="0">
                <a:solidFill>
                  <a:schemeClr val="tx2">
                    <a:lumMod val="50000"/>
                  </a:schemeClr>
                </a:solidFill>
                <a:latin typeface="Arial" panose="020B0604020202020204" pitchFamily="34" charset="0"/>
                <a:cs typeface="Arial" panose="020B0604020202020204" pitchFamily="34" charset="0"/>
              </a:rPr>
              <a:t/>
            </a:r>
            <a:br>
              <a:rPr lang="ru-RU" sz="4400" b="1" dirty="0" smtClean="0">
                <a:solidFill>
                  <a:schemeClr val="tx2">
                    <a:lumMod val="50000"/>
                  </a:schemeClr>
                </a:solidFill>
                <a:latin typeface="Arial" panose="020B0604020202020204" pitchFamily="34" charset="0"/>
                <a:cs typeface="Arial" panose="020B0604020202020204" pitchFamily="34" charset="0"/>
              </a:rPr>
            </a:br>
            <a:r>
              <a:rPr lang="ru-RU" sz="4400" b="1" dirty="0" smtClean="0">
                <a:solidFill>
                  <a:schemeClr val="tx2">
                    <a:lumMod val="50000"/>
                  </a:schemeClr>
                </a:solidFill>
                <a:latin typeface="Arial" panose="020B0604020202020204" pitchFamily="34" charset="0"/>
                <a:cs typeface="Arial" panose="020B0604020202020204" pitchFamily="34" charset="0"/>
              </a:rPr>
              <a:t>В </a:t>
            </a:r>
            <a:r>
              <a:rPr lang="ru-RU" sz="4400" b="1" dirty="0">
                <a:solidFill>
                  <a:schemeClr val="tx2">
                    <a:lumMod val="50000"/>
                  </a:schemeClr>
                </a:solidFill>
                <a:latin typeface="Arial" panose="020B0604020202020204" pitchFamily="34" charset="0"/>
                <a:cs typeface="Arial" panose="020B0604020202020204" pitchFamily="34" charset="0"/>
              </a:rPr>
              <a:t>мире этом я.</a:t>
            </a:r>
          </a:p>
          <a:p>
            <a:pPr algn="l">
              <a:lnSpc>
                <a:spcPct val="90000"/>
              </a:lnSpc>
            </a:pPr>
            <a:r>
              <a:rPr lang="ru-RU" sz="4400" b="1" dirty="0" smtClean="0">
                <a:solidFill>
                  <a:schemeClr val="tx2">
                    <a:lumMod val="50000"/>
                  </a:schemeClr>
                </a:solidFill>
                <a:latin typeface="Arial" panose="020B0604020202020204" pitchFamily="34" charset="0"/>
                <a:cs typeface="Arial" panose="020B0604020202020204" pitchFamily="34" charset="0"/>
              </a:rPr>
              <a:t>Не </a:t>
            </a:r>
            <a:r>
              <a:rPr lang="ru-RU" sz="4400" b="1" dirty="0">
                <a:solidFill>
                  <a:schemeClr val="tx2">
                    <a:lumMod val="50000"/>
                  </a:schemeClr>
                </a:solidFill>
                <a:latin typeface="Arial" panose="020B0604020202020204" pitchFamily="34" charset="0"/>
                <a:cs typeface="Arial" panose="020B0604020202020204" pitchFamily="34" charset="0"/>
              </a:rPr>
              <a:t>был </a:t>
            </a:r>
            <a:r>
              <a:rPr lang="ru-RU" sz="4400" b="1" dirty="0" err="1">
                <a:solidFill>
                  <a:schemeClr val="tx2">
                    <a:lumMod val="50000"/>
                  </a:schemeClr>
                </a:solidFill>
                <a:latin typeface="Arial" panose="020B0604020202020204" pitchFamily="34" charset="0"/>
                <a:cs typeface="Arial" panose="020B0604020202020204" pitchFamily="34" charset="0"/>
              </a:rPr>
              <a:t>полн</a:t>
            </a:r>
            <a:r>
              <a:rPr lang="ru-RU" sz="4400" b="1" dirty="0">
                <a:solidFill>
                  <a:schemeClr val="tx2">
                    <a:lumMod val="50000"/>
                  </a:schemeClr>
                </a:solidFill>
                <a:latin typeface="Arial" panose="020B0604020202020204" pitchFamily="34" charset="0"/>
                <a:cs typeface="Arial" panose="020B0604020202020204" pitchFamily="34" charset="0"/>
              </a:rPr>
              <a:t> любовью</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И не спас меня,</a:t>
            </a:r>
          </a:p>
          <a:p>
            <a:pPr algn="l">
              <a:lnSpc>
                <a:spcPct val="90000"/>
              </a:lnSpc>
            </a:pPr>
            <a:r>
              <a:rPr lang="ru-RU" sz="4400" b="1" dirty="0">
                <a:solidFill>
                  <a:schemeClr val="tx2">
                    <a:lumMod val="50000"/>
                  </a:schemeClr>
                </a:solidFill>
                <a:latin typeface="Arial" panose="020B0604020202020204" pitchFamily="34" charset="0"/>
                <a:cs typeface="Arial" panose="020B0604020202020204" pitchFamily="34" charset="0"/>
              </a:rPr>
              <a:t>То погиб давно </a:t>
            </a:r>
            <a:r>
              <a:rPr lang="ru-RU" sz="4400" b="1" dirty="0" smtClean="0">
                <a:solidFill>
                  <a:schemeClr val="tx2">
                    <a:lumMod val="50000"/>
                  </a:schemeClr>
                </a:solidFill>
                <a:latin typeface="Arial" panose="020B0604020202020204" pitchFamily="34" charset="0"/>
                <a:cs typeface="Arial" panose="020B0604020202020204" pitchFamily="34" charset="0"/>
              </a:rPr>
              <a:t>бы </a:t>
            </a:r>
            <a:r>
              <a:rPr lang="ru-RU" sz="4400" b="1" dirty="0" smtClean="0">
                <a:solidFill>
                  <a:schemeClr val="tx2">
                    <a:lumMod val="50000"/>
                  </a:schemeClr>
                </a:solidFill>
                <a:latin typeface="Arial" panose="020B0604020202020204" pitchFamily="34" charset="0"/>
                <a:cs typeface="Arial" panose="020B0604020202020204" pitchFamily="34" charset="0"/>
              </a:rPr>
              <a:t/>
            </a:r>
            <a:br>
              <a:rPr lang="ru-RU" sz="4400" b="1" dirty="0" smtClean="0">
                <a:solidFill>
                  <a:schemeClr val="tx2">
                    <a:lumMod val="50000"/>
                  </a:schemeClr>
                </a:solidFill>
                <a:latin typeface="Arial" panose="020B0604020202020204" pitchFamily="34" charset="0"/>
                <a:cs typeface="Arial" panose="020B0604020202020204" pitchFamily="34" charset="0"/>
              </a:rPr>
            </a:br>
            <a:r>
              <a:rPr lang="ru-RU" sz="4400" b="1" dirty="0" smtClean="0">
                <a:solidFill>
                  <a:schemeClr val="tx2">
                    <a:lumMod val="50000"/>
                  </a:schemeClr>
                </a:solidFill>
                <a:latin typeface="Arial" panose="020B0604020202020204" pitchFamily="34" charset="0"/>
                <a:cs typeface="Arial" panose="020B0604020202020204" pitchFamily="34" charset="0"/>
              </a:rPr>
              <a:t>В </a:t>
            </a:r>
            <a:r>
              <a:rPr lang="ru-RU" sz="4400" b="1" dirty="0">
                <a:solidFill>
                  <a:schemeClr val="tx2">
                    <a:lumMod val="50000"/>
                  </a:schemeClr>
                </a:solidFill>
                <a:latin typeface="Arial" panose="020B0604020202020204" pitchFamily="34" charset="0"/>
                <a:cs typeface="Arial" panose="020B0604020202020204" pitchFamily="34" charset="0"/>
              </a:rPr>
              <a:t>мире этом я.</a:t>
            </a:r>
          </a:p>
        </p:txBody>
      </p:sp>
    </p:spTree>
    <p:extLst>
      <p:ext uri="{BB962C8B-B14F-4D97-AF65-F5344CB8AC3E}">
        <p14:creationId xmlns:p14="http://schemas.microsoft.com/office/powerpoint/2010/main" val="1236642352"/>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96705" y="570034"/>
            <a:ext cx="8054920" cy="388023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Буду с верой в сердце</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На Него смотреть,</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Без Христа мне счастья </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В мире не иметь.</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Если ж я </a:t>
            </a:r>
            <a:r>
              <a:rPr lang="ru-RU" sz="4800" b="1" dirty="0" smtClean="0">
                <a:solidFill>
                  <a:schemeClr val="tx2">
                    <a:lumMod val="50000"/>
                  </a:schemeClr>
                </a:solidFill>
                <a:latin typeface="Arial" panose="020B0604020202020204" pitchFamily="34" charset="0"/>
                <a:cs typeface="Arial" panose="020B0604020202020204" pitchFamily="34" charset="0"/>
              </a:rPr>
              <a:t>услышу </a:t>
            </a:r>
            <a:r>
              <a:rPr lang="ru-RU" sz="4800" b="1" dirty="0" smtClean="0">
                <a:solidFill>
                  <a:schemeClr val="tx2">
                    <a:lumMod val="50000"/>
                  </a:schemeClr>
                </a:solidFill>
                <a:latin typeface="Arial" panose="020B0604020202020204" pitchFamily="34" charset="0"/>
                <a:cs typeface="Arial" panose="020B0604020202020204" pitchFamily="34" charset="0"/>
              </a:rPr>
              <a:t/>
            </a:r>
            <a:br>
              <a:rPr lang="ru-RU" sz="4800" b="1" dirty="0" smtClean="0">
                <a:solidFill>
                  <a:schemeClr val="tx2">
                    <a:lumMod val="50000"/>
                  </a:schemeClr>
                </a:solidFill>
                <a:latin typeface="Arial" panose="020B0604020202020204" pitchFamily="34" charset="0"/>
                <a:cs typeface="Arial" panose="020B0604020202020204" pitchFamily="34" charset="0"/>
              </a:rPr>
            </a:br>
            <a:r>
              <a:rPr lang="ru-RU" sz="4800" b="1" dirty="0" smtClean="0">
                <a:solidFill>
                  <a:schemeClr val="tx2">
                    <a:lumMod val="50000"/>
                  </a:schemeClr>
                </a:solidFill>
                <a:latin typeface="Arial" panose="020B0604020202020204" pitchFamily="34" charset="0"/>
                <a:cs typeface="Arial" panose="020B0604020202020204" pitchFamily="34" charset="0"/>
              </a:rPr>
              <a:t>Слово </a:t>
            </a:r>
            <a:r>
              <a:rPr lang="ru-RU" sz="4800" b="1" dirty="0">
                <a:solidFill>
                  <a:schemeClr val="tx2">
                    <a:lumMod val="50000"/>
                  </a:schemeClr>
                </a:solidFill>
                <a:latin typeface="Arial" panose="020B0604020202020204" pitchFamily="34" charset="0"/>
                <a:cs typeface="Arial" panose="020B0604020202020204" pitchFamily="34" charset="0"/>
              </a:rPr>
              <a:t>от </a:t>
            </a:r>
            <a:r>
              <a:rPr lang="ru-RU" sz="4800" b="1" dirty="0" smtClean="0">
                <a:solidFill>
                  <a:schemeClr val="tx2">
                    <a:lumMod val="50000"/>
                  </a:schemeClr>
                </a:solidFill>
                <a:latin typeface="Arial" panose="020B0604020202020204" pitchFamily="34" charset="0"/>
                <a:cs typeface="Arial" panose="020B0604020202020204" pitchFamily="34" charset="0"/>
              </a:rPr>
              <a:t>Него</a:t>
            </a:r>
            <a:endParaRPr lang="ru-RU" sz="4800" b="1"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endParaRPr lang="ru-RU" sz="48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6598448"/>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96705" y="494474"/>
            <a:ext cx="8054920" cy="353240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Буду славить сердцем </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Милости Его.</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Если ж я </a:t>
            </a:r>
            <a:r>
              <a:rPr lang="ru-RU" sz="4800" b="1" dirty="0" smtClean="0">
                <a:solidFill>
                  <a:schemeClr val="tx2">
                    <a:lumMod val="50000"/>
                  </a:schemeClr>
                </a:solidFill>
                <a:latin typeface="Arial" panose="020B0604020202020204" pitchFamily="34" charset="0"/>
                <a:cs typeface="Arial" panose="020B0604020202020204" pitchFamily="34" charset="0"/>
              </a:rPr>
              <a:t>услышу </a:t>
            </a:r>
            <a:r>
              <a:rPr lang="ru-RU" sz="4800" b="1" dirty="0" smtClean="0">
                <a:solidFill>
                  <a:schemeClr val="tx2">
                    <a:lumMod val="50000"/>
                  </a:schemeClr>
                </a:solidFill>
                <a:latin typeface="Arial" panose="020B0604020202020204" pitchFamily="34" charset="0"/>
                <a:cs typeface="Arial" panose="020B0604020202020204" pitchFamily="34" charset="0"/>
              </a:rPr>
              <a:t/>
            </a:r>
            <a:br>
              <a:rPr lang="ru-RU" sz="4800" b="1" dirty="0" smtClean="0">
                <a:solidFill>
                  <a:schemeClr val="tx2">
                    <a:lumMod val="50000"/>
                  </a:schemeClr>
                </a:solidFill>
                <a:latin typeface="Arial" panose="020B0604020202020204" pitchFamily="34" charset="0"/>
                <a:cs typeface="Arial" panose="020B0604020202020204" pitchFamily="34" charset="0"/>
              </a:rPr>
            </a:br>
            <a:r>
              <a:rPr lang="ru-RU" sz="4800" b="1" dirty="0" smtClean="0">
                <a:solidFill>
                  <a:schemeClr val="tx2">
                    <a:lumMod val="50000"/>
                  </a:schemeClr>
                </a:solidFill>
                <a:latin typeface="Arial" panose="020B0604020202020204" pitchFamily="34" charset="0"/>
                <a:cs typeface="Arial" panose="020B0604020202020204" pitchFamily="34" charset="0"/>
              </a:rPr>
              <a:t>Слово </a:t>
            </a:r>
            <a:r>
              <a:rPr lang="ru-RU" sz="4800" b="1" dirty="0">
                <a:solidFill>
                  <a:schemeClr val="tx2">
                    <a:lumMod val="50000"/>
                  </a:schemeClr>
                </a:solidFill>
                <a:latin typeface="Arial" panose="020B0604020202020204" pitchFamily="34" charset="0"/>
                <a:cs typeface="Arial" panose="020B0604020202020204" pitchFamily="34" charset="0"/>
              </a:rPr>
              <a:t>от Него,</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Буду славить сердцем </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Милости Его.</a:t>
            </a:r>
          </a:p>
        </p:txBody>
      </p:sp>
    </p:spTree>
    <p:extLst>
      <p:ext uri="{BB962C8B-B14F-4D97-AF65-F5344CB8AC3E}">
        <p14:creationId xmlns:p14="http://schemas.microsoft.com/office/powerpoint/2010/main" val="2281961107"/>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96705" y="729762"/>
            <a:ext cx="8054920" cy="321798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chemeClr val="tx2">
                    <a:lumMod val="50000"/>
                  </a:schemeClr>
                </a:solidFill>
                <a:latin typeface="Arial" panose="020B0604020202020204" pitchFamily="34" charset="0"/>
                <a:cs typeface="Arial" panose="020B0604020202020204" pitchFamily="34" charset="0"/>
              </a:rPr>
              <a:t>В сладком размышленье,</a:t>
            </a:r>
          </a:p>
          <a:p>
            <a:pPr algn="l"/>
            <a:r>
              <a:rPr lang="ru-RU" sz="4800" b="1" dirty="0">
                <a:solidFill>
                  <a:schemeClr val="tx2">
                    <a:lumMod val="50000"/>
                  </a:schemeClr>
                </a:solidFill>
                <a:latin typeface="Arial" panose="020B0604020202020204" pitchFamily="34" charset="0"/>
                <a:cs typeface="Arial" panose="020B0604020202020204" pitchFamily="34" charset="0"/>
              </a:rPr>
              <a:t>Что Ты – Пастырь мой,</a:t>
            </a:r>
          </a:p>
          <a:p>
            <a:pPr algn="l"/>
            <a:r>
              <a:rPr lang="ru-RU" sz="4800" b="1" dirty="0">
                <a:solidFill>
                  <a:schemeClr val="tx2">
                    <a:lumMod val="50000"/>
                  </a:schemeClr>
                </a:solidFill>
                <a:latin typeface="Arial" panose="020B0604020202020204" pitchFamily="34" charset="0"/>
                <a:cs typeface="Arial" panose="020B0604020202020204" pitchFamily="34" charset="0"/>
              </a:rPr>
              <a:t>Исчезают сразу</a:t>
            </a:r>
          </a:p>
          <a:p>
            <a:pPr algn="l"/>
            <a:r>
              <a:rPr lang="ru-RU" sz="4800" b="1" dirty="0">
                <a:solidFill>
                  <a:schemeClr val="tx2">
                    <a:lumMod val="50000"/>
                  </a:schemeClr>
                </a:solidFill>
                <a:latin typeface="Arial" panose="020B0604020202020204" pitchFamily="34" charset="0"/>
                <a:cs typeface="Arial" panose="020B0604020202020204" pitchFamily="34" charset="0"/>
              </a:rPr>
              <a:t>Грех и страх людской;</a:t>
            </a:r>
          </a:p>
          <a:p>
            <a:pPr algn="l"/>
            <a:r>
              <a:rPr lang="ru-RU" sz="4800" b="1" dirty="0">
                <a:solidFill>
                  <a:schemeClr val="tx2">
                    <a:lumMod val="50000"/>
                  </a:schemeClr>
                </a:solidFill>
                <a:latin typeface="Arial" panose="020B0604020202020204" pitchFamily="34" charset="0"/>
                <a:cs typeface="Arial" panose="020B0604020202020204" pitchFamily="34" charset="0"/>
              </a:rPr>
              <a:t>Радостно </a:t>
            </a:r>
            <a:r>
              <a:rPr lang="ru-RU" sz="4800" b="1" dirty="0" smtClean="0">
                <a:solidFill>
                  <a:schemeClr val="tx2">
                    <a:lumMod val="50000"/>
                  </a:schemeClr>
                </a:solidFill>
                <a:latin typeface="Arial" panose="020B0604020202020204" pitchFamily="34" charset="0"/>
                <a:cs typeface="Arial" panose="020B0604020202020204" pitchFamily="34" charset="0"/>
              </a:rPr>
              <a:t>желаю</a:t>
            </a:r>
            <a:endParaRPr lang="ru-RU" sz="48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475617"/>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96705" y="116352"/>
            <a:ext cx="8054920" cy="439615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Я в Тебе пребыть</a:t>
            </a:r>
            <a:r>
              <a:rPr lang="ru-RU" sz="4800" b="1" dirty="0" smtClean="0">
                <a:solidFill>
                  <a:schemeClr val="tx2">
                    <a:lumMod val="50000"/>
                  </a:schemeClr>
                </a:solidFill>
                <a:latin typeface="Arial" panose="020B0604020202020204" pitchFamily="34" charset="0"/>
                <a:cs typeface="Arial" panose="020B0604020202020204" pitchFamily="34" charset="0"/>
              </a:rPr>
              <a:t>,</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Для Тебя </a:t>
            </a:r>
            <a:r>
              <a:rPr lang="ru-RU" sz="4800" b="1" dirty="0" smtClean="0">
                <a:solidFill>
                  <a:schemeClr val="tx2">
                    <a:lumMod val="50000"/>
                  </a:schemeClr>
                </a:solidFill>
                <a:latin typeface="Arial" panose="020B0604020202020204" pitchFamily="34" charset="0"/>
                <a:cs typeface="Arial" panose="020B0604020202020204" pitchFamily="34" charset="0"/>
              </a:rPr>
              <a:t>трудиться</a:t>
            </a:r>
          </a:p>
          <a:p>
            <a:pPr algn="l">
              <a:lnSpc>
                <a:spcPct val="90000"/>
              </a:lnSpc>
            </a:pPr>
            <a:r>
              <a:rPr lang="ru-RU" sz="4800" b="1" dirty="0" smtClean="0">
                <a:solidFill>
                  <a:schemeClr val="tx2">
                    <a:lumMod val="50000"/>
                  </a:schemeClr>
                </a:solidFill>
                <a:latin typeface="Arial" panose="020B0604020202020204" pitchFamily="34" charset="0"/>
                <a:cs typeface="Arial" panose="020B0604020202020204" pitchFamily="34" charset="0"/>
              </a:rPr>
              <a:t>И с Тобою жить.</a:t>
            </a:r>
          </a:p>
          <a:p>
            <a:pPr algn="l">
              <a:lnSpc>
                <a:spcPct val="90000"/>
              </a:lnSpc>
            </a:pPr>
            <a:r>
              <a:rPr lang="ru-RU" sz="4800" b="1" dirty="0" smtClean="0">
                <a:solidFill>
                  <a:schemeClr val="tx2">
                    <a:lumMod val="50000"/>
                  </a:schemeClr>
                </a:solidFill>
                <a:latin typeface="Arial" panose="020B0604020202020204" pitchFamily="34" charset="0"/>
                <a:cs typeface="Arial" panose="020B0604020202020204" pitchFamily="34" charset="0"/>
              </a:rPr>
              <a:t>Радостно желаю </a:t>
            </a:r>
          </a:p>
          <a:p>
            <a:pPr algn="l">
              <a:lnSpc>
                <a:spcPct val="90000"/>
              </a:lnSpc>
            </a:pPr>
            <a:r>
              <a:rPr lang="ru-RU" sz="4800" b="1" dirty="0" smtClean="0">
                <a:solidFill>
                  <a:schemeClr val="tx2">
                    <a:lumMod val="50000"/>
                  </a:schemeClr>
                </a:solidFill>
                <a:latin typeface="Arial" panose="020B0604020202020204" pitchFamily="34" charset="0"/>
                <a:cs typeface="Arial" panose="020B0604020202020204" pitchFamily="34" charset="0"/>
              </a:rPr>
              <a:t>Я в Тебе пребыть,</a:t>
            </a:r>
          </a:p>
          <a:p>
            <a:pPr algn="l">
              <a:lnSpc>
                <a:spcPct val="90000"/>
              </a:lnSpc>
            </a:pPr>
            <a:r>
              <a:rPr lang="ru-RU" sz="4800" b="1" dirty="0" smtClean="0">
                <a:solidFill>
                  <a:schemeClr val="tx2">
                    <a:lumMod val="50000"/>
                  </a:schemeClr>
                </a:solidFill>
                <a:latin typeface="Arial" panose="020B0604020202020204" pitchFamily="34" charset="0"/>
                <a:cs typeface="Arial" panose="020B0604020202020204" pitchFamily="34" charset="0"/>
              </a:rPr>
              <a:t>Для </a:t>
            </a:r>
            <a:r>
              <a:rPr lang="ru-RU" sz="4800" b="1" dirty="0">
                <a:solidFill>
                  <a:schemeClr val="tx2">
                    <a:lumMod val="50000"/>
                  </a:schemeClr>
                </a:solidFill>
                <a:latin typeface="Arial" panose="020B0604020202020204" pitchFamily="34" charset="0"/>
                <a:cs typeface="Arial" panose="020B0604020202020204" pitchFamily="34" charset="0"/>
              </a:rPr>
              <a:t>Тебя трудиться</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И с Тобою жить</a:t>
            </a:r>
            <a:r>
              <a:rPr lang="ru-RU" sz="4800" b="1" dirty="0" smtClean="0">
                <a:solidFill>
                  <a:schemeClr val="tx2">
                    <a:lumMod val="50000"/>
                  </a:schemeClr>
                </a:solidFill>
                <a:latin typeface="Arial" panose="020B0604020202020204" pitchFamily="34" charset="0"/>
                <a:cs typeface="Arial" panose="020B0604020202020204" pitchFamily="34" charset="0"/>
              </a:rPr>
              <a:t>.</a:t>
            </a:r>
            <a:endParaRPr lang="ru-RU" sz="48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4791760"/>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78590" y="342901"/>
            <a:ext cx="8173035" cy="383344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Да, мой Бог! Ты – дивный</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Царь даров святых,</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Слово правды вечной </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И души Жених.</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Пусть я буду бедным</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Духом пред Тобой,</a:t>
            </a:r>
          </a:p>
        </p:txBody>
      </p:sp>
    </p:spTree>
    <p:extLst>
      <p:ext uri="{BB962C8B-B14F-4D97-AF65-F5344CB8AC3E}">
        <p14:creationId xmlns:p14="http://schemas.microsoft.com/office/powerpoint/2010/main" val="1117735798"/>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96705" y="342901"/>
            <a:ext cx="8054920" cy="383344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Чтоб в Тебе нуждаться</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И дышать Тобой!</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Пусть я буду бедным</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Духом пред Тобой,</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Чтоб в Тебе нуждаться</a:t>
            </a:r>
          </a:p>
          <a:p>
            <a:pPr algn="l">
              <a:lnSpc>
                <a:spcPct val="90000"/>
              </a:lnSpc>
            </a:pPr>
            <a:r>
              <a:rPr lang="ru-RU" sz="4800" b="1" dirty="0">
                <a:solidFill>
                  <a:schemeClr val="tx2">
                    <a:lumMod val="50000"/>
                  </a:schemeClr>
                </a:solidFill>
                <a:latin typeface="Arial" panose="020B0604020202020204" pitchFamily="34" charset="0"/>
                <a:cs typeface="Arial" panose="020B0604020202020204" pitchFamily="34" charset="0"/>
              </a:rPr>
              <a:t>И дышать Тобой!</a:t>
            </a:r>
          </a:p>
          <a:p>
            <a:pPr algn="l">
              <a:lnSpc>
                <a:spcPct val="90000"/>
              </a:lnSpc>
            </a:pPr>
            <a:endParaRPr lang="ru-RU" sz="48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9949437"/>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1024</TotalTime>
  <Words>168</Words>
  <Application>Microsoft Macintosh PowerPoint</Application>
  <PresentationFormat>On-screen Show (16:9)</PresentationFormat>
  <Paragraphs>45</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80</cp:revision>
  <dcterms:modified xsi:type="dcterms:W3CDTF">2020-10-21T20:39:57Z</dcterms:modified>
</cp:coreProperties>
</file>