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sldIdLst>
    <p:sldId id="265" r:id="rId2"/>
    <p:sldId id="269" r:id="rId3"/>
    <p:sldId id="270" r:id="rId4"/>
    <p:sldId id="271" r:id="rId5"/>
    <p:sldId id="272" r:id="rId6"/>
    <p:sldId id="273" r:id="rId7"/>
    <p:sldId id="274" r:id="rId8"/>
    <p:sldId id="275" r:id="rId9"/>
    <p:sldId id="276" r:id="rId10"/>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82"/>
    <p:restoredTop sz="75172" autoAdjust="0"/>
  </p:normalViewPr>
  <p:slideViewPr>
    <p:cSldViewPr snapToGrid="0" snapToObjects="1">
      <p:cViewPr varScale="1">
        <p:scale>
          <a:sx n="131" d="100"/>
          <a:sy n="131" d="100"/>
        </p:scale>
        <p:origin x="-1648" y="-104"/>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jpe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 xmlns:a16="http://schemas.microsoft.com/office/drawing/2014/main" id="{E4438512-FB30-8240-9BEE-8A05FE64B54F}"/>
              </a:ext>
            </a:extLst>
          </p:cNvPr>
          <p:cNvSpPr txBox="1">
            <a:spLocks/>
          </p:cNvSpPr>
          <p:nvPr/>
        </p:nvSpPr>
        <p:spPr>
          <a:xfrm>
            <a:off x="1941816" y="330917"/>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55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Зачем страдать, мой друг?</a:t>
            </a:r>
            <a:endParaRPr lang="bg-BG" sz="55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659202" y="207643"/>
            <a:ext cx="7997007" cy="3376641"/>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10000"/>
              </a:lnSpc>
            </a:pPr>
            <a:r>
              <a:rPr lang="ru-RU" sz="4200" b="1" dirty="0">
                <a:solidFill>
                  <a:schemeClr val="tx2">
                    <a:lumMod val="50000"/>
                  </a:schemeClr>
                </a:solidFill>
                <a:latin typeface="Arial" panose="020B0604020202020204" pitchFamily="34" charset="0"/>
                <a:cs typeface="Arial" panose="020B0604020202020204" pitchFamily="34" charset="0"/>
              </a:rPr>
              <a:t>Зачем страдать, мой друг,</a:t>
            </a:r>
          </a:p>
          <a:p>
            <a:pPr algn="l">
              <a:lnSpc>
                <a:spcPct val="110000"/>
              </a:lnSpc>
            </a:pPr>
            <a:r>
              <a:rPr lang="ru-RU" sz="4200" b="1" dirty="0">
                <a:solidFill>
                  <a:schemeClr val="tx2">
                    <a:lumMod val="50000"/>
                  </a:schemeClr>
                </a:solidFill>
                <a:latin typeface="Arial" panose="020B0604020202020204" pitchFamily="34" charset="0"/>
                <a:cs typeface="Arial" panose="020B0604020202020204" pitchFamily="34" charset="0"/>
              </a:rPr>
              <a:t>Зачем грустить порой?</a:t>
            </a:r>
          </a:p>
          <a:p>
            <a:pPr algn="l">
              <a:lnSpc>
                <a:spcPct val="110000"/>
              </a:lnSpc>
            </a:pPr>
            <a:r>
              <a:rPr lang="ru-RU" sz="4200" b="1" dirty="0">
                <a:solidFill>
                  <a:schemeClr val="tx2">
                    <a:lumMod val="50000"/>
                  </a:schemeClr>
                </a:solidFill>
                <a:latin typeface="Arial" panose="020B0604020202020204" pitchFamily="34" charset="0"/>
                <a:cs typeface="Arial" panose="020B0604020202020204" pitchFamily="34" charset="0"/>
              </a:rPr>
              <a:t>Ведь радость нам дана,</a:t>
            </a:r>
          </a:p>
          <a:p>
            <a:pPr algn="l">
              <a:lnSpc>
                <a:spcPct val="110000"/>
              </a:lnSpc>
            </a:pPr>
            <a:r>
              <a:rPr lang="ru-RU" sz="4200" b="1" dirty="0">
                <a:solidFill>
                  <a:schemeClr val="tx2">
                    <a:lumMod val="50000"/>
                  </a:schemeClr>
                </a:solidFill>
                <a:latin typeface="Arial" panose="020B0604020202020204" pitchFamily="34" charset="0"/>
                <a:cs typeface="Arial" panose="020B0604020202020204" pitchFamily="34" charset="0"/>
              </a:rPr>
              <a:t>Самим Христом!</a:t>
            </a:r>
          </a:p>
          <a:p>
            <a:pPr algn="l">
              <a:lnSpc>
                <a:spcPct val="110000"/>
              </a:lnSpc>
            </a:pPr>
            <a:r>
              <a:rPr lang="ru-RU" sz="4200" b="1" dirty="0">
                <a:solidFill>
                  <a:schemeClr val="tx2">
                    <a:lumMod val="50000"/>
                  </a:schemeClr>
                </a:solidFill>
                <a:latin typeface="Arial" panose="020B0604020202020204" pitchFamily="34" charset="0"/>
                <a:cs typeface="Arial" panose="020B0604020202020204" pitchFamily="34" charset="0"/>
              </a:rPr>
              <a:t>Мы дети Божии,</a:t>
            </a:r>
          </a:p>
          <a:p>
            <a:pPr algn="l">
              <a:lnSpc>
                <a:spcPct val="110000"/>
              </a:lnSpc>
            </a:pPr>
            <a:r>
              <a:rPr lang="ru-RU" sz="4200" b="1" dirty="0">
                <a:solidFill>
                  <a:schemeClr val="tx2">
                    <a:lumMod val="50000"/>
                  </a:schemeClr>
                </a:solidFill>
                <a:latin typeface="Arial" panose="020B0604020202020204" pitchFamily="34" charset="0"/>
                <a:cs typeface="Arial" panose="020B0604020202020204" pitchFamily="34" charset="0"/>
              </a:rPr>
              <a:t>Мы всех счастливее,</a:t>
            </a: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1143908" y="256124"/>
            <a:ext cx="7631109" cy="371074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400" b="1" dirty="0">
                <a:solidFill>
                  <a:schemeClr val="tx2">
                    <a:lumMod val="50000"/>
                  </a:schemeClr>
                </a:solidFill>
                <a:latin typeface="Arial" panose="020B0604020202020204" pitchFamily="34" charset="0"/>
                <a:cs typeface="Arial" panose="020B0604020202020204" pitchFamily="34" charset="0"/>
              </a:rPr>
              <a:t>Мы всех счастливее,</a:t>
            </a:r>
          </a:p>
          <a:p>
            <a:pPr algn="l"/>
            <a:r>
              <a:rPr lang="ru-RU" sz="4400" b="1" dirty="0">
                <a:solidFill>
                  <a:schemeClr val="tx2">
                    <a:lumMod val="50000"/>
                  </a:schemeClr>
                </a:solidFill>
                <a:latin typeface="Arial" panose="020B0604020202020204" pitchFamily="34" charset="0"/>
                <a:cs typeface="Arial" panose="020B0604020202020204" pitchFamily="34" charset="0"/>
              </a:rPr>
              <a:t>На всей земле!</a:t>
            </a:r>
          </a:p>
          <a:p>
            <a:pPr algn="l"/>
            <a:r>
              <a:rPr lang="ru-RU" sz="4400" b="1" dirty="0">
                <a:solidFill>
                  <a:schemeClr val="tx2">
                    <a:lumMod val="50000"/>
                  </a:schemeClr>
                </a:solidFill>
                <a:latin typeface="Arial" panose="020B0604020202020204" pitchFamily="34" charset="0"/>
                <a:cs typeface="Arial" panose="020B0604020202020204" pitchFamily="34" charset="0"/>
              </a:rPr>
              <a:t>Мы дети Божии,</a:t>
            </a:r>
          </a:p>
          <a:p>
            <a:pPr algn="l"/>
            <a:r>
              <a:rPr lang="ru-RU" sz="4400" b="1" dirty="0">
                <a:solidFill>
                  <a:schemeClr val="tx2">
                    <a:lumMod val="50000"/>
                  </a:schemeClr>
                </a:solidFill>
                <a:latin typeface="Arial" panose="020B0604020202020204" pitchFamily="34" charset="0"/>
                <a:cs typeface="Arial" panose="020B0604020202020204" pitchFamily="34" charset="0"/>
              </a:rPr>
              <a:t>Мы всех счастливее,</a:t>
            </a:r>
          </a:p>
          <a:p>
            <a:pPr algn="l"/>
            <a:r>
              <a:rPr lang="ru-RU" sz="4400" b="1" dirty="0">
                <a:solidFill>
                  <a:schemeClr val="tx2">
                    <a:lumMod val="50000"/>
                  </a:schemeClr>
                </a:solidFill>
                <a:latin typeface="Arial" panose="020B0604020202020204" pitchFamily="34" charset="0"/>
                <a:cs typeface="Arial" panose="020B0604020202020204" pitchFamily="34" charset="0"/>
              </a:rPr>
              <a:t>Мы всех счастливее,</a:t>
            </a:r>
          </a:p>
          <a:p>
            <a:pPr algn="l"/>
            <a:r>
              <a:rPr lang="ru-RU" sz="4400" b="1" dirty="0">
                <a:solidFill>
                  <a:schemeClr val="tx2">
                    <a:lumMod val="50000"/>
                  </a:schemeClr>
                </a:solidFill>
                <a:latin typeface="Arial" panose="020B0604020202020204" pitchFamily="34" charset="0"/>
                <a:cs typeface="Arial" panose="020B0604020202020204" pitchFamily="34" charset="0"/>
              </a:rPr>
              <a:t>На всей земле!</a:t>
            </a:r>
          </a:p>
          <a:p>
            <a:pPr algn="l"/>
            <a:endParaRPr lang="ru-RU" sz="4400" b="1"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73269155"/>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901556" y="227036"/>
            <a:ext cx="7824992" cy="3887763"/>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400" b="1" dirty="0">
                <a:solidFill>
                  <a:schemeClr val="tx2">
                    <a:lumMod val="50000"/>
                  </a:schemeClr>
                </a:solidFill>
                <a:latin typeface="Arial" panose="020B0604020202020204" pitchFamily="34" charset="0"/>
                <a:cs typeface="Arial" panose="020B0604020202020204" pitchFamily="34" charset="0"/>
              </a:rPr>
              <a:t>Весной цветущею,</a:t>
            </a:r>
          </a:p>
          <a:p>
            <a:pPr algn="l"/>
            <a:r>
              <a:rPr lang="ru-RU" sz="4400" b="1" dirty="0">
                <a:solidFill>
                  <a:schemeClr val="tx2">
                    <a:lumMod val="50000"/>
                  </a:schemeClr>
                </a:solidFill>
                <a:latin typeface="Arial" panose="020B0604020202020204" pitchFamily="34" charset="0"/>
                <a:cs typeface="Arial" panose="020B0604020202020204" pitchFamily="34" charset="0"/>
              </a:rPr>
              <a:t>Зимой морозною,</a:t>
            </a:r>
          </a:p>
          <a:p>
            <a:pPr algn="l"/>
            <a:r>
              <a:rPr lang="ru-RU" sz="4400" b="1" dirty="0">
                <a:solidFill>
                  <a:schemeClr val="tx2">
                    <a:lumMod val="50000"/>
                  </a:schemeClr>
                </a:solidFill>
                <a:latin typeface="Arial" panose="020B0604020202020204" pitchFamily="34" charset="0"/>
                <a:cs typeface="Arial" panose="020B0604020202020204" pitchFamily="34" charset="0"/>
              </a:rPr>
              <a:t>Хоть труден путь земной,</a:t>
            </a:r>
          </a:p>
          <a:p>
            <a:pPr algn="l"/>
            <a:r>
              <a:rPr lang="ru-RU" sz="4400" b="1" dirty="0">
                <a:solidFill>
                  <a:schemeClr val="tx2">
                    <a:lumMod val="50000"/>
                  </a:schemeClr>
                </a:solidFill>
                <a:latin typeface="Arial" panose="020B0604020202020204" pitchFamily="34" charset="0"/>
                <a:cs typeface="Arial" panose="020B0604020202020204" pitchFamily="34" charset="0"/>
              </a:rPr>
              <a:t>Прославь Творца!</a:t>
            </a:r>
          </a:p>
          <a:p>
            <a:pPr algn="l"/>
            <a:r>
              <a:rPr lang="ru-RU" sz="4400" b="1" dirty="0">
                <a:solidFill>
                  <a:schemeClr val="tx2">
                    <a:lumMod val="50000"/>
                  </a:schemeClr>
                </a:solidFill>
                <a:latin typeface="Arial" panose="020B0604020202020204" pitchFamily="34" charset="0"/>
                <a:cs typeface="Arial" panose="020B0604020202020204" pitchFamily="34" charset="0"/>
              </a:rPr>
              <a:t>Ведь обещал Он нам,</a:t>
            </a:r>
          </a:p>
          <a:p>
            <a:pPr algn="l"/>
            <a:r>
              <a:rPr lang="ru-RU" sz="4400" b="1" dirty="0">
                <a:solidFill>
                  <a:schemeClr val="tx2">
                    <a:lumMod val="50000"/>
                  </a:schemeClr>
                </a:solidFill>
                <a:latin typeface="Arial" panose="020B0604020202020204" pitchFamily="34" charset="0"/>
                <a:cs typeface="Arial" panose="020B0604020202020204" pitchFamily="34" charset="0"/>
              </a:rPr>
              <a:t>Что не покинет нас,</a:t>
            </a:r>
          </a:p>
        </p:txBody>
      </p:sp>
    </p:spTree>
    <p:extLst>
      <p:ext uri="{BB962C8B-B14F-4D97-AF65-F5344CB8AC3E}">
        <p14:creationId xmlns:p14="http://schemas.microsoft.com/office/powerpoint/2010/main" val="3792224227"/>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1037274" y="310258"/>
            <a:ext cx="7689274" cy="3804541"/>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600" b="1" dirty="0">
                <a:solidFill>
                  <a:schemeClr val="tx2">
                    <a:lumMod val="50000"/>
                  </a:schemeClr>
                </a:solidFill>
                <a:latin typeface="Arial" panose="020B0604020202020204" pitchFamily="34" charset="0"/>
                <a:cs typeface="Arial" panose="020B0604020202020204" pitchFamily="34" charset="0"/>
              </a:rPr>
              <a:t>Что не покинет нас,</a:t>
            </a:r>
          </a:p>
          <a:p>
            <a:pPr algn="l"/>
            <a:r>
              <a:rPr lang="ru-RU" sz="4600" b="1" dirty="0">
                <a:solidFill>
                  <a:schemeClr val="tx2">
                    <a:lumMod val="50000"/>
                  </a:schemeClr>
                </a:solidFill>
                <a:latin typeface="Arial" panose="020B0604020202020204" pitchFamily="34" charset="0"/>
                <a:cs typeface="Arial" panose="020B0604020202020204" pitchFamily="34" charset="0"/>
              </a:rPr>
              <a:t>Он никогда.</a:t>
            </a:r>
          </a:p>
          <a:p>
            <a:pPr algn="l"/>
            <a:r>
              <a:rPr lang="ru-RU" sz="4600" b="1" dirty="0">
                <a:solidFill>
                  <a:schemeClr val="tx2">
                    <a:lumMod val="50000"/>
                  </a:schemeClr>
                </a:solidFill>
                <a:latin typeface="Arial" panose="020B0604020202020204" pitchFamily="34" charset="0"/>
                <a:cs typeface="Arial" panose="020B0604020202020204" pitchFamily="34" charset="0"/>
              </a:rPr>
              <a:t>Ведь обещал Он нам,</a:t>
            </a:r>
          </a:p>
          <a:p>
            <a:pPr algn="l"/>
            <a:r>
              <a:rPr lang="ru-RU" sz="4600" b="1" dirty="0">
                <a:solidFill>
                  <a:schemeClr val="tx2">
                    <a:lumMod val="50000"/>
                  </a:schemeClr>
                </a:solidFill>
                <a:latin typeface="Arial" panose="020B0604020202020204" pitchFamily="34" charset="0"/>
                <a:cs typeface="Arial" panose="020B0604020202020204" pitchFamily="34" charset="0"/>
              </a:rPr>
              <a:t>Что не покинет нас,</a:t>
            </a:r>
          </a:p>
          <a:p>
            <a:pPr algn="l"/>
            <a:r>
              <a:rPr lang="ru-RU" sz="4600" b="1" dirty="0">
                <a:solidFill>
                  <a:schemeClr val="tx2">
                    <a:lumMod val="50000"/>
                  </a:schemeClr>
                </a:solidFill>
                <a:latin typeface="Arial" panose="020B0604020202020204" pitchFamily="34" charset="0"/>
                <a:cs typeface="Arial" panose="020B0604020202020204" pitchFamily="34" charset="0"/>
              </a:rPr>
              <a:t>Что не покинет нас,</a:t>
            </a:r>
          </a:p>
          <a:p>
            <a:pPr algn="l"/>
            <a:r>
              <a:rPr lang="ru-RU" sz="4600" b="1" dirty="0">
                <a:solidFill>
                  <a:schemeClr val="tx2">
                    <a:lumMod val="50000"/>
                  </a:schemeClr>
                </a:solidFill>
                <a:latin typeface="Arial" panose="020B0604020202020204" pitchFamily="34" charset="0"/>
                <a:cs typeface="Arial" panose="020B0604020202020204" pitchFamily="34" charset="0"/>
              </a:rPr>
              <a:t>Он никогда</a:t>
            </a:r>
            <a:r>
              <a:rPr lang="ru-RU" sz="4600" b="1" dirty="0" smtClean="0">
                <a:solidFill>
                  <a:schemeClr val="tx2">
                    <a:lumMod val="50000"/>
                  </a:schemeClr>
                </a:solidFill>
                <a:latin typeface="Arial" panose="020B0604020202020204" pitchFamily="34" charset="0"/>
                <a:cs typeface="Arial" panose="020B0604020202020204" pitchFamily="34" charset="0"/>
              </a:rPr>
              <a:t>.</a:t>
            </a:r>
            <a:endParaRPr lang="ru-RU" sz="4600" b="1"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85095602"/>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853086" y="265820"/>
            <a:ext cx="7873462" cy="3887763"/>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400" b="1" dirty="0">
                <a:solidFill>
                  <a:schemeClr val="tx2">
                    <a:lumMod val="50000"/>
                  </a:schemeClr>
                </a:solidFill>
                <a:latin typeface="Arial" panose="020B0604020202020204" pitchFamily="34" charset="0"/>
                <a:cs typeface="Arial" panose="020B0604020202020204" pitchFamily="34" charset="0"/>
              </a:rPr>
              <a:t>Дыши всей грудью ты,</a:t>
            </a:r>
          </a:p>
          <a:p>
            <a:pPr algn="l"/>
            <a:r>
              <a:rPr lang="ru-RU" sz="4400" b="1" dirty="0">
                <a:solidFill>
                  <a:schemeClr val="tx2">
                    <a:lumMod val="50000"/>
                  </a:schemeClr>
                </a:solidFill>
                <a:latin typeface="Arial" panose="020B0604020202020204" pitchFamily="34" charset="0"/>
                <a:cs typeface="Arial" panose="020B0604020202020204" pitchFamily="34" charset="0"/>
              </a:rPr>
              <a:t>Сражайся с бурями.</a:t>
            </a:r>
          </a:p>
          <a:p>
            <a:pPr algn="l"/>
            <a:r>
              <a:rPr lang="ru-RU" sz="4400" b="1" dirty="0">
                <a:solidFill>
                  <a:schemeClr val="tx2">
                    <a:lumMod val="50000"/>
                  </a:schemeClr>
                </a:solidFill>
                <a:latin typeface="Arial" panose="020B0604020202020204" pitchFamily="34" charset="0"/>
                <a:cs typeface="Arial" panose="020B0604020202020204" pitchFamily="34" charset="0"/>
              </a:rPr>
              <a:t>Поддержит нас всегда</a:t>
            </a:r>
          </a:p>
          <a:p>
            <a:pPr algn="l"/>
            <a:r>
              <a:rPr lang="ru-RU" sz="4400" b="1" dirty="0">
                <a:solidFill>
                  <a:schemeClr val="tx2">
                    <a:lumMod val="50000"/>
                  </a:schemeClr>
                </a:solidFill>
                <a:latin typeface="Arial" panose="020B0604020202020204" pitchFamily="34" charset="0"/>
                <a:cs typeface="Arial" panose="020B0604020202020204" pitchFamily="34" charset="0"/>
              </a:rPr>
              <a:t>Наш Друг Христос.</a:t>
            </a:r>
          </a:p>
          <a:p>
            <a:pPr algn="l"/>
            <a:r>
              <a:rPr lang="ru-RU" sz="4400" b="1" dirty="0">
                <a:solidFill>
                  <a:schemeClr val="tx2">
                    <a:lumMod val="50000"/>
                  </a:schemeClr>
                </a:solidFill>
                <a:latin typeface="Arial" panose="020B0604020202020204" pitchFamily="34" charset="0"/>
                <a:cs typeface="Arial" panose="020B0604020202020204" pitchFamily="34" charset="0"/>
              </a:rPr>
              <a:t>Он, не щадя Себя,</a:t>
            </a:r>
          </a:p>
          <a:p>
            <a:pPr algn="l"/>
            <a:r>
              <a:rPr lang="ru-RU" sz="4400" b="1" dirty="0">
                <a:solidFill>
                  <a:schemeClr val="tx2">
                    <a:lumMod val="50000"/>
                  </a:schemeClr>
                </a:solidFill>
                <a:latin typeface="Arial" panose="020B0604020202020204" pitchFamily="34" charset="0"/>
                <a:cs typeface="Arial" panose="020B0604020202020204" pitchFamily="34" charset="0"/>
              </a:rPr>
              <a:t>Любовью всё покрыл,</a:t>
            </a:r>
          </a:p>
        </p:txBody>
      </p:sp>
    </p:spTree>
    <p:extLst>
      <p:ext uri="{BB962C8B-B14F-4D97-AF65-F5344CB8AC3E}">
        <p14:creationId xmlns:p14="http://schemas.microsoft.com/office/powerpoint/2010/main" val="1296827620"/>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959720" y="319952"/>
            <a:ext cx="7766827" cy="373667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400" b="1" dirty="0">
                <a:solidFill>
                  <a:schemeClr val="tx2">
                    <a:lumMod val="50000"/>
                  </a:schemeClr>
                </a:solidFill>
                <a:latin typeface="Arial" panose="020B0604020202020204" pitchFamily="34" charset="0"/>
                <a:cs typeface="Arial" panose="020B0604020202020204" pitchFamily="34" charset="0"/>
              </a:rPr>
              <a:t>Навеки смерть попрал,</a:t>
            </a:r>
          </a:p>
          <a:p>
            <a:pPr algn="l"/>
            <a:r>
              <a:rPr lang="ru-RU" sz="4400" b="1" dirty="0">
                <a:solidFill>
                  <a:schemeClr val="tx2">
                    <a:lumMod val="50000"/>
                  </a:schemeClr>
                </a:solidFill>
                <a:latin typeface="Arial" panose="020B0604020202020204" pitchFamily="34" charset="0"/>
                <a:cs typeface="Arial" panose="020B0604020202020204" pitchFamily="34" charset="0"/>
              </a:rPr>
              <a:t>Нам счастье дал.</a:t>
            </a:r>
          </a:p>
          <a:p>
            <a:pPr algn="l"/>
            <a:r>
              <a:rPr lang="ru-RU" sz="4400" b="1" dirty="0">
                <a:solidFill>
                  <a:schemeClr val="tx2">
                    <a:lumMod val="50000"/>
                  </a:schemeClr>
                </a:solidFill>
                <a:latin typeface="Arial" panose="020B0604020202020204" pitchFamily="34" charset="0"/>
                <a:cs typeface="Arial" panose="020B0604020202020204" pitchFamily="34" charset="0"/>
              </a:rPr>
              <a:t>Он, не щадя Себя,</a:t>
            </a:r>
          </a:p>
          <a:p>
            <a:pPr algn="l"/>
            <a:r>
              <a:rPr lang="ru-RU" sz="4400" b="1" dirty="0">
                <a:solidFill>
                  <a:schemeClr val="tx2">
                    <a:lumMod val="50000"/>
                  </a:schemeClr>
                </a:solidFill>
                <a:latin typeface="Arial" panose="020B0604020202020204" pitchFamily="34" charset="0"/>
                <a:cs typeface="Arial" panose="020B0604020202020204" pitchFamily="34" charset="0"/>
              </a:rPr>
              <a:t>Любовью всё покрыл,</a:t>
            </a:r>
          </a:p>
          <a:p>
            <a:pPr algn="l"/>
            <a:r>
              <a:rPr lang="ru-RU" sz="4400" b="1" dirty="0">
                <a:solidFill>
                  <a:schemeClr val="tx2">
                    <a:lumMod val="50000"/>
                  </a:schemeClr>
                </a:solidFill>
                <a:latin typeface="Arial" panose="020B0604020202020204" pitchFamily="34" charset="0"/>
                <a:cs typeface="Arial" panose="020B0604020202020204" pitchFamily="34" charset="0"/>
              </a:rPr>
              <a:t>Навеки смерть попрал,</a:t>
            </a:r>
          </a:p>
          <a:p>
            <a:pPr algn="l"/>
            <a:r>
              <a:rPr lang="ru-RU" sz="4400" b="1" dirty="0">
                <a:solidFill>
                  <a:schemeClr val="tx2">
                    <a:lumMod val="50000"/>
                  </a:schemeClr>
                </a:solidFill>
                <a:latin typeface="Arial" panose="020B0604020202020204" pitchFamily="34" charset="0"/>
                <a:cs typeface="Arial" panose="020B0604020202020204" pitchFamily="34" charset="0"/>
              </a:rPr>
              <a:t>Нам счастье дал.</a:t>
            </a:r>
          </a:p>
        </p:txBody>
      </p:sp>
    </p:spTree>
    <p:extLst>
      <p:ext uri="{BB962C8B-B14F-4D97-AF65-F5344CB8AC3E}">
        <p14:creationId xmlns:p14="http://schemas.microsoft.com/office/powerpoint/2010/main" val="3169061939"/>
      </p:ext>
    </p:extLst>
  </p:cSld>
  <p:clrMapOvr>
    <a:masterClrMapping/>
  </p:clrMapOvr>
  <p:transition xmlns:p14="http://schemas.microsoft.com/office/powerpoint/2010/mai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969414" y="325586"/>
            <a:ext cx="7757133" cy="3663165"/>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400" b="1" dirty="0">
                <a:solidFill>
                  <a:schemeClr val="tx2">
                    <a:lumMod val="50000"/>
                  </a:schemeClr>
                </a:solidFill>
                <a:latin typeface="Arial" panose="020B0604020202020204" pitchFamily="34" charset="0"/>
                <a:cs typeface="Arial" panose="020B0604020202020204" pitchFamily="34" charset="0"/>
              </a:rPr>
              <a:t>Стремись окончить путь,</a:t>
            </a:r>
          </a:p>
          <a:p>
            <a:pPr algn="l"/>
            <a:r>
              <a:rPr lang="ru-RU" sz="4400" b="1" dirty="0">
                <a:solidFill>
                  <a:schemeClr val="tx2">
                    <a:lumMod val="50000"/>
                  </a:schemeClr>
                </a:solidFill>
                <a:latin typeface="Arial" panose="020B0604020202020204" pitchFamily="34" charset="0"/>
                <a:cs typeface="Arial" panose="020B0604020202020204" pitchFamily="34" charset="0"/>
              </a:rPr>
              <a:t>Достигнуть вечности.</a:t>
            </a:r>
          </a:p>
          <a:p>
            <a:pPr algn="l"/>
            <a:r>
              <a:rPr lang="ru-RU" sz="4400" b="1" dirty="0">
                <a:solidFill>
                  <a:schemeClr val="tx2">
                    <a:lumMod val="50000"/>
                  </a:schemeClr>
                </a:solidFill>
                <a:latin typeface="Arial" panose="020B0604020202020204" pitchFamily="34" charset="0"/>
                <a:cs typeface="Arial" panose="020B0604020202020204" pitchFamily="34" charset="0"/>
              </a:rPr>
              <a:t>Ты встретишь там Того,</a:t>
            </a:r>
          </a:p>
          <a:p>
            <a:pPr algn="l"/>
            <a:r>
              <a:rPr lang="ru-RU" sz="4400" b="1" dirty="0">
                <a:solidFill>
                  <a:schemeClr val="tx2">
                    <a:lumMod val="50000"/>
                  </a:schemeClr>
                </a:solidFill>
                <a:latin typeface="Arial" panose="020B0604020202020204" pitchFamily="34" charset="0"/>
                <a:cs typeface="Arial" panose="020B0604020202020204" pitchFamily="34" charset="0"/>
              </a:rPr>
              <a:t>Кто спас тебя.</a:t>
            </a:r>
          </a:p>
          <a:p>
            <a:pPr algn="l"/>
            <a:r>
              <a:rPr lang="ru-RU" sz="4400" b="1" dirty="0">
                <a:solidFill>
                  <a:schemeClr val="tx2">
                    <a:lumMod val="50000"/>
                  </a:schemeClr>
                </a:solidFill>
                <a:latin typeface="Arial" panose="020B0604020202020204" pitchFamily="34" charset="0"/>
                <a:cs typeface="Arial" panose="020B0604020202020204" pitchFamily="34" charset="0"/>
              </a:rPr>
              <a:t>Он скажет ласково:</a:t>
            </a:r>
          </a:p>
          <a:p>
            <a:pPr algn="l"/>
            <a:r>
              <a:rPr lang="ru-RU" sz="4400" b="1" dirty="0">
                <a:solidFill>
                  <a:schemeClr val="tx2">
                    <a:lumMod val="50000"/>
                  </a:schemeClr>
                </a:solidFill>
                <a:latin typeface="Arial" panose="020B0604020202020204" pitchFamily="34" charset="0"/>
                <a:cs typeface="Arial" panose="020B0604020202020204" pitchFamily="34" charset="0"/>
              </a:rPr>
              <a:t>«Войди в чертог ты Мой!</a:t>
            </a:r>
          </a:p>
        </p:txBody>
      </p:sp>
    </p:spTree>
    <p:extLst>
      <p:ext uri="{BB962C8B-B14F-4D97-AF65-F5344CB8AC3E}">
        <p14:creationId xmlns:p14="http://schemas.microsoft.com/office/powerpoint/2010/main" val="1325331504"/>
      </p:ext>
    </p:extLst>
  </p:cSld>
  <p:clrMapOvr>
    <a:masterClrMapping/>
  </p:clrMapOvr>
  <p:transition xmlns:p14="http://schemas.microsoft.com/office/powerpoint/2010/mai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901556" y="306194"/>
            <a:ext cx="7824992" cy="3663165"/>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400" b="1" dirty="0">
                <a:solidFill>
                  <a:schemeClr val="tx2">
                    <a:lumMod val="50000"/>
                  </a:schemeClr>
                </a:solidFill>
                <a:latin typeface="Arial" panose="020B0604020202020204" pitchFamily="34" charset="0"/>
                <a:cs typeface="Arial" panose="020B0604020202020204" pitchFamily="34" charset="0"/>
              </a:rPr>
              <a:t>Войти в чертог ты Мой!</a:t>
            </a:r>
          </a:p>
          <a:p>
            <a:pPr algn="l"/>
            <a:r>
              <a:rPr lang="ru-RU" sz="4400" b="1" dirty="0">
                <a:solidFill>
                  <a:schemeClr val="tx2">
                    <a:lumMod val="50000"/>
                  </a:schemeClr>
                </a:solidFill>
                <a:latin typeface="Arial" panose="020B0604020202020204" pitchFamily="34" charset="0"/>
                <a:cs typeface="Arial" panose="020B0604020202020204" pitchFamily="34" charset="0"/>
              </a:rPr>
              <a:t>Я – Пастырь твой».</a:t>
            </a:r>
          </a:p>
          <a:p>
            <a:pPr algn="l"/>
            <a:r>
              <a:rPr lang="ru-RU" sz="4400" b="1" dirty="0">
                <a:solidFill>
                  <a:schemeClr val="tx2">
                    <a:lumMod val="50000"/>
                  </a:schemeClr>
                </a:solidFill>
                <a:latin typeface="Arial" panose="020B0604020202020204" pitchFamily="34" charset="0"/>
                <a:cs typeface="Arial" panose="020B0604020202020204" pitchFamily="34" charset="0"/>
              </a:rPr>
              <a:t>Он скажет ласково:</a:t>
            </a:r>
          </a:p>
          <a:p>
            <a:pPr algn="l"/>
            <a:r>
              <a:rPr lang="ru-RU" sz="4400" b="1" dirty="0">
                <a:solidFill>
                  <a:schemeClr val="tx2">
                    <a:lumMod val="50000"/>
                  </a:schemeClr>
                </a:solidFill>
                <a:latin typeface="Arial" panose="020B0604020202020204" pitchFamily="34" charset="0"/>
                <a:cs typeface="Arial" panose="020B0604020202020204" pitchFamily="34" charset="0"/>
              </a:rPr>
              <a:t>«Войди в чертог ты Мой!</a:t>
            </a:r>
          </a:p>
          <a:p>
            <a:pPr algn="l"/>
            <a:r>
              <a:rPr lang="ru-RU" sz="4400" b="1" dirty="0">
                <a:solidFill>
                  <a:schemeClr val="tx2">
                    <a:lumMod val="50000"/>
                  </a:schemeClr>
                </a:solidFill>
                <a:latin typeface="Arial" panose="020B0604020202020204" pitchFamily="34" charset="0"/>
                <a:cs typeface="Arial" panose="020B0604020202020204" pitchFamily="34" charset="0"/>
              </a:rPr>
              <a:t>Войди в чертог ты Мой!</a:t>
            </a:r>
          </a:p>
          <a:p>
            <a:pPr algn="l"/>
            <a:r>
              <a:rPr lang="ru-RU" sz="4400" b="1" dirty="0">
                <a:solidFill>
                  <a:schemeClr val="tx2">
                    <a:lumMod val="50000"/>
                  </a:schemeClr>
                </a:solidFill>
                <a:latin typeface="Arial" panose="020B0604020202020204" pitchFamily="34" charset="0"/>
                <a:cs typeface="Arial" panose="020B0604020202020204" pitchFamily="34" charset="0"/>
              </a:rPr>
              <a:t>Я – Пастырь твой».</a:t>
            </a:r>
          </a:p>
          <a:p>
            <a:pPr algn="l"/>
            <a:endParaRPr lang="ru-RU" sz="4400" b="1"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73419118"/>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1010</TotalTime>
  <Words>220</Words>
  <Application>Microsoft Macintosh PowerPoint</Application>
  <PresentationFormat>On-screen Show (16:9)</PresentationFormat>
  <Paragraphs>49</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79</cp:revision>
  <dcterms:modified xsi:type="dcterms:W3CDTF">2020-10-21T20:58:45Z</dcterms:modified>
</cp:coreProperties>
</file>