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67" r:id="rId4"/>
    <p:sldId id="270" r:id="rId5"/>
    <p:sldId id="275" r:id="rId6"/>
    <p:sldId id="272" r:id="rId7"/>
    <p:sldId id="276" r:id="rId8"/>
    <p:sldId id="274" r:id="rId9"/>
    <p:sldId id="277"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31" d="100"/>
          <a:sy n="131" d="100"/>
        </p:scale>
        <p:origin x="-1648"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Если бури жизни стонут</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756143" y="451635"/>
            <a:ext cx="773301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dirty="0">
                <a:solidFill>
                  <a:schemeClr val="tx2">
                    <a:lumMod val="50000"/>
                  </a:schemeClr>
                </a:solidFill>
                <a:latin typeface="Arial" panose="020B0604020202020204" pitchFamily="34" charset="0"/>
                <a:cs typeface="Arial" panose="020B0604020202020204" pitchFamily="34" charset="0"/>
              </a:rPr>
              <a:t>Если бури жизни стонут,</a:t>
            </a:r>
          </a:p>
          <a:p>
            <a:pPr algn="l"/>
            <a:r>
              <a:rPr lang="ru-RU" sz="4800" b="1" dirty="0">
                <a:solidFill>
                  <a:schemeClr val="tx2">
                    <a:lumMod val="50000"/>
                  </a:schemeClr>
                </a:solidFill>
                <a:latin typeface="Arial" panose="020B0604020202020204" pitchFamily="34" charset="0"/>
                <a:cs typeface="Arial" panose="020B0604020202020204" pitchFamily="34" charset="0"/>
              </a:rPr>
              <a:t>Устрашает грозный рёв,</a:t>
            </a:r>
          </a:p>
          <a:p>
            <a:pPr algn="l"/>
            <a:r>
              <a:rPr lang="ru-RU" sz="4800" b="1" dirty="0">
                <a:solidFill>
                  <a:schemeClr val="tx2">
                    <a:lumMod val="50000"/>
                  </a:schemeClr>
                </a:solidFill>
                <a:latin typeface="Arial" panose="020B0604020202020204" pitchFamily="34" charset="0"/>
                <a:cs typeface="Arial" panose="020B0604020202020204" pitchFamily="34" charset="0"/>
              </a:rPr>
              <a:t>Знаю я: </a:t>
            </a:r>
            <a:r>
              <a:rPr lang="ru-RU" sz="4800" b="1" dirty="0" smtClean="0">
                <a:solidFill>
                  <a:schemeClr val="tx2">
                    <a:lumMod val="50000"/>
                  </a:schemeClr>
                </a:solidFill>
                <a:latin typeface="Arial" panose="020B0604020202020204" pitchFamily="34" charset="0"/>
                <a:cs typeface="Arial" panose="020B0604020202020204" pitchFamily="34" charset="0"/>
              </a:rPr>
              <a:t/>
            </a:r>
            <a:br>
              <a:rPr lang="ru-RU" sz="4800" b="1" dirty="0" smtClean="0">
                <a:solidFill>
                  <a:schemeClr val="tx2">
                    <a:lumMod val="50000"/>
                  </a:schemeClr>
                </a:solidFill>
                <a:latin typeface="Arial" panose="020B0604020202020204" pitchFamily="34" charset="0"/>
                <a:cs typeface="Arial" panose="020B0604020202020204" pitchFamily="34" charset="0"/>
              </a:rPr>
            </a:br>
            <a:r>
              <a:rPr lang="ru-RU" sz="4800" b="1" dirty="0" smtClean="0">
                <a:solidFill>
                  <a:schemeClr val="tx2">
                    <a:lumMod val="50000"/>
                  </a:schemeClr>
                </a:solidFill>
                <a:latin typeface="Arial" panose="020B0604020202020204" pitchFamily="34" charset="0"/>
                <a:cs typeface="Arial" panose="020B0604020202020204" pitchFamily="34" charset="0"/>
              </a:rPr>
              <a:t>Господь </a:t>
            </a:r>
            <a:r>
              <a:rPr lang="ru-RU" sz="4800" b="1" dirty="0">
                <a:solidFill>
                  <a:schemeClr val="tx2">
                    <a:lumMod val="50000"/>
                  </a:schemeClr>
                </a:solidFill>
                <a:latin typeface="Arial" panose="020B0604020202020204" pitchFamily="34" charset="0"/>
                <a:cs typeface="Arial" panose="020B0604020202020204" pitchFamily="34" charset="0"/>
              </a:rPr>
              <a:t>всесильный</a:t>
            </a:r>
          </a:p>
          <a:p>
            <a:pPr algn="l"/>
            <a:r>
              <a:rPr lang="ru-RU" sz="4800" b="1" dirty="0">
                <a:solidFill>
                  <a:schemeClr val="tx2">
                    <a:lumMod val="50000"/>
                  </a:schemeClr>
                </a:solidFill>
                <a:latin typeface="Arial" panose="020B0604020202020204" pitchFamily="34" charset="0"/>
                <a:cs typeface="Arial" panose="020B0604020202020204" pitchFamily="34" charset="0"/>
              </a:rPr>
              <a:t>Мне защита и покров.</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67351" y="480774"/>
            <a:ext cx="7218485"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850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900" spc="-150" dirty="0">
                <a:solidFill>
                  <a:schemeClr val="tx2">
                    <a:lumMod val="50000"/>
                  </a:schemeClr>
                </a:solidFill>
                <a:latin typeface="Arial" panose="020B0604020202020204" pitchFamily="34" charset="0"/>
                <a:cs typeface="Arial" panose="020B0604020202020204" pitchFamily="34" charset="0"/>
              </a:rPr>
              <a:t>Припев: </a:t>
            </a:r>
            <a:endParaRPr lang="ru-RU" sz="3900"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endParaRPr lang="ru-RU" sz="2100" spc="-150" dirty="0">
              <a:solidFill>
                <a:schemeClr val="tx2">
                  <a:lumMod val="50000"/>
                </a:schemeClr>
              </a:solidFill>
              <a:latin typeface="Arial" panose="020B0604020202020204" pitchFamily="34" charset="0"/>
              <a:cs typeface="Arial" panose="020B0604020202020204" pitchFamily="34" charset="0"/>
            </a:endParaRPr>
          </a:p>
          <a:p>
            <a:pPr algn="l"/>
            <a:r>
              <a:rPr lang="ru-RU" sz="4300" b="1" spc="-150" dirty="0">
                <a:solidFill>
                  <a:schemeClr val="tx2">
                    <a:lumMod val="50000"/>
                  </a:schemeClr>
                </a:solidFill>
                <a:latin typeface="Arial" panose="020B0604020202020204" pitchFamily="34" charset="0"/>
                <a:cs typeface="Arial" panose="020B0604020202020204" pitchFamily="34" charset="0"/>
              </a:rPr>
              <a:t>Свой народ Он охраняет</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2800" b="1" i="1" spc="-150" dirty="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Свой народ Он охраняет</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300" b="1" spc="-150" dirty="0">
                <a:solidFill>
                  <a:schemeClr val="tx2">
                    <a:lumMod val="50000"/>
                  </a:schemeClr>
                </a:solidFill>
                <a:latin typeface="Arial" panose="020B0604020202020204" pitchFamily="34" charset="0"/>
                <a:cs typeface="Arial" panose="020B0604020202020204" pitchFamily="34" charset="0"/>
              </a:rPr>
              <a:t>Средь житейских бурь, скорбей,</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2800" b="1" i="1" spc="-150" dirty="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Средь житейских бурь, скорбей,</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700" b="1" spc="-150" dirty="0">
                <a:solidFill>
                  <a:schemeClr val="tx2">
                    <a:lumMod val="50000"/>
                  </a:schemeClr>
                </a:solidFill>
                <a:latin typeface="Arial" panose="020B0604020202020204" pitchFamily="34" charset="0"/>
                <a:cs typeface="Arial" panose="020B0604020202020204" pitchFamily="34" charset="0"/>
              </a:rPr>
              <a:t>И меня Он укрывает</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2800" b="1" i="1" spc="-150" dirty="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И меня Он укрывает</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700" b="1" spc="-150" dirty="0">
                <a:solidFill>
                  <a:schemeClr val="tx2">
                    <a:lumMod val="50000"/>
                  </a:schemeClr>
                </a:solidFill>
                <a:latin typeface="Arial" panose="020B0604020202020204" pitchFamily="34" charset="0"/>
                <a:cs typeface="Arial" panose="020B0604020202020204" pitchFamily="34" charset="0"/>
              </a:rPr>
              <a:t>Под десницею Своей.</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2800" b="1" i="1" spc="-150" dirty="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Под десницею Своей.</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59202" y="227035"/>
            <a:ext cx="7829953" cy="413394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Если скорбь Бог посылает</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Укрепить дух слабый мой,</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Верю я: Он приближает</a:t>
            </a:r>
          </a:p>
          <a:p>
            <a:pPr algn="l">
              <a:lnSpc>
                <a:spcPct val="110000"/>
              </a:lnSpc>
            </a:pPr>
            <a:r>
              <a:rPr lang="ru-RU" sz="4400" b="1" dirty="0">
                <a:solidFill>
                  <a:schemeClr val="tx2">
                    <a:lumMod val="50000"/>
                  </a:schemeClr>
                </a:solidFill>
                <a:latin typeface="Arial" panose="020B0604020202020204" pitchFamily="34" charset="0"/>
                <a:cs typeface="Arial" panose="020B0604020202020204" pitchFamily="34" charset="0"/>
              </a:rPr>
              <a:t>Нас чрез скорбный путь </a:t>
            </a:r>
            <a:r>
              <a:rPr lang="ru-RU" sz="4400" b="1" dirty="0" smtClean="0">
                <a:solidFill>
                  <a:schemeClr val="tx2">
                    <a:lumMod val="50000"/>
                  </a:schemeClr>
                </a:solidFill>
                <a:latin typeface="Arial" panose="020B0604020202020204" pitchFamily="34" charset="0"/>
                <a:cs typeface="Arial" panose="020B0604020202020204" pitchFamily="34" charset="0"/>
              </a:rPr>
              <a:t>						земной</a:t>
            </a:r>
            <a:r>
              <a:rPr lang="ru-RU" sz="4400" b="1" dirty="0">
                <a:solidFill>
                  <a:schemeClr val="tx2">
                    <a:lumMod val="50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326965086"/>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77045" y="480774"/>
            <a:ext cx="7218485"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850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900" spc="-150" dirty="0">
                <a:solidFill>
                  <a:schemeClr val="tx2">
                    <a:lumMod val="50000"/>
                  </a:schemeClr>
                </a:solidFill>
                <a:latin typeface="Arial" panose="020B0604020202020204" pitchFamily="34" charset="0"/>
                <a:cs typeface="Arial" panose="020B0604020202020204" pitchFamily="34" charset="0"/>
              </a:rPr>
              <a:t>Припев: </a:t>
            </a:r>
            <a:endParaRPr lang="ru-RU" sz="3900"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endParaRPr lang="ru-RU" sz="2100" spc="-150" dirty="0">
              <a:solidFill>
                <a:schemeClr val="tx2">
                  <a:lumMod val="50000"/>
                </a:schemeClr>
              </a:solidFill>
              <a:latin typeface="Arial" panose="020B0604020202020204" pitchFamily="34" charset="0"/>
              <a:cs typeface="Arial" panose="020B0604020202020204" pitchFamily="34" charset="0"/>
            </a:endParaRPr>
          </a:p>
          <a:p>
            <a:pPr algn="l"/>
            <a:r>
              <a:rPr lang="ru-RU" sz="4300" b="1" spc="-150" dirty="0">
                <a:solidFill>
                  <a:schemeClr val="tx2">
                    <a:lumMod val="50000"/>
                  </a:schemeClr>
                </a:solidFill>
                <a:latin typeface="Arial" panose="020B0604020202020204" pitchFamily="34" charset="0"/>
                <a:cs typeface="Arial" panose="020B0604020202020204" pitchFamily="34" charset="0"/>
              </a:rPr>
              <a:t>Свой народ Он охраняет</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2800" b="1" i="1" spc="-150" dirty="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Свой народ Он охраняет</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300" b="1" spc="-150" dirty="0">
                <a:solidFill>
                  <a:schemeClr val="tx2">
                    <a:lumMod val="50000"/>
                  </a:schemeClr>
                </a:solidFill>
                <a:latin typeface="Arial" panose="020B0604020202020204" pitchFamily="34" charset="0"/>
                <a:cs typeface="Arial" panose="020B0604020202020204" pitchFamily="34" charset="0"/>
              </a:rPr>
              <a:t>Средь житейских бурь, скорбей,</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2800" b="1" i="1" spc="-150" dirty="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Средь житейских бурь, скорбей,</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700" b="1" spc="-150" dirty="0">
                <a:solidFill>
                  <a:schemeClr val="tx2">
                    <a:lumMod val="50000"/>
                  </a:schemeClr>
                </a:solidFill>
                <a:latin typeface="Arial" panose="020B0604020202020204" pitchFamily="34" charset="0"/>
                <a:cs typeface="Arial" panose="020B0604020202020204" pitchFamily="34" charset="0"/>
              </a:rPr>
              <a:t>И меня Он укрывает</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2800" b="1" i="1" spc="-150" dirty="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И меня Он укрывает</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700" b="1" spc="-150" dirty="0">
                <a:solidFill>
                  <a:schemeClr val="tx2">
                    <a:lumMod val="50000"/>
                  </a:schemeClr>
                </a:solidFill>
                <a:latin typeface="Arial" panose="020B0604020202020204" pitchFamily="34" charset="0"/>
                <a:cs typeface="Arial" panose="020B0604020202020204" pitchFamily="34" charset="0"/>
              </a:rPr>
              <a:t>Под десницею Своей.</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2800" b="1" i="1" spc="-150" dirty="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Под десницею Своей.</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8477264"/>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39813" y="227035"/>
            <a:ext cx="8442641" cy="413394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dirty="0">
                <a:solidFill>
                  <a:schemeClr val="tx2">
                    <a:lumMod val="50000"/>
                  </a:schemeClr>
                </a:solidFill>
                <a:latin typeface="Arial" panose="020B0604020202020204" pitchFamily="34" charset="0"/>
                <a:cs typeface="Arial" panose="020B0604020202020204" pitchFamily="34" charset="0"/>
              </a:rPr>
              <a:t>Искушенье ли смущает,</a:t>
            </a:r>
          </a:p>
          <a:p>
            <a:pPr algn="l"/>
            <a:r>
              <a:rPr lang="ru-RU" sz="4800" b="1" dirty="0">
                <a:solidFill>
                  <a:schemeClr val="tx2">
                    <a:lumMod val="50000"/>
                  </a:schemeClr>
                </a:solidFill>
                <a:latin typeface="Arial" panose="020B0604020202020204" pitchFamily="34" charset="0"/>
                <a:cs typeface="Arial" panose="020B0604020202020204" pitchFamily="34" charset="0"/>
              </a:rPr>
              <a:t>Иль соблазн дух тяготить,</a:t>
            </a:r>
          </a:p>
          <a:p>
            <a:pPr algn="l"/>
            <a:r>
              <a:rPr lang="ru-RU" sz="4800" b="1" dirty="0">
                <a:solidFill>
                  <a:schemeClr val="tx2">
                    <a:lumMod val="50000"/>
                  </a:schemeClr>
                </a:solidFill>
                <a:latin typeface="Arial" panose="020B0604020202020204" pitchFamily="34" charset="0"/>
                <a:cs typeface="Arial" panose="020B0604020202020204" pitchFamily="34" charset="0"/>
              </a:rPr>
              <a:t>Враг ли жизни угрожает,</a:t>
            </a:r>
          </a:p>
          <a:p>
            <a:pPr algn="l"/>
            <a:r>
              <a:rPr lang="ru-RU" sz="4800" b="1" dirty="0">
                <a:solidFill>
                  <a:schemeClr val="tx2">
                    <a:lumMod val="50000"/>
                  </a:schemeClr>
                </a:solidFill>
                <a:latin typeface="Arial" panose="020B0604020202020204" pitchFamily="34" charset="0"/>
                <a:cs typeface="Arial" panose="020B0604020202020204" pitchFamily="34" charset="0"/>
              </a:rPr>
              <a:t>Не страшусь: </a:t>
            </a:r>
            <a:r>
              <a:rPr lang="ru-RU" sz="4800" b="1" dirty="0" smtClean="0">
                <a:solidFill>
                  <a:schemeClr val="tx2">
                    <a:lumMod val="50000"/>
                  </a:schemeClr>
                </a:solidFill>
                <a:latin typeface="Arial" panose="020B0604020202020204" pitchFamily="34" charset="0"/>
                <a:cs typeface="Arial" panose="020B0604020202020204" pitchFamily="34" charset="0"/>
              </a:rPr>
              <a:t/>
            </a:r>
            <a:br>
              <a:rPr lang="ru-RU" sz="4800" b="1" dirty="0" smtClean="0">
                <a:solidFill>
                  <a:schemeClr val="tx2">
                    <a:lumMod val="50000"/>
                  </a:schemeClr>
                </a:solidFill>
                <a:latin typeface="Arial" panose="020B0604020202020204" pitchFamily="34" charset="0"/>
                <a:cs typeface="Arial" panose="020B0604020202020204" pitchFamily="34" charset="0"/>
              </a:rPr>
            </a:br>
            <a:r>
              <a:rPr lang="ru-RU" sz="4800" b="1" dirty="0" smtClean="0">
                <a:solidFill>
                  <a:schemeClr val="tx2">
                    <a:lumMod val="50000"/>
                  </a:schemeClr>
                </a:solidFill>
                <a:latin typeface="Arial" panose="020B0604020202020204" pitchFamily="34" charset="0"/>
                <a:cs typeface="Arial" panose="020B0604020202020204" pitchFamily="34" charset="0"/>
              </a:rPr>
              <a:t>Господь </a:t>
            </a:r>
            <a:r>
              <a:rPr lang="ru-RU" sz="4800" b="1" dirty="0">
                <a:solidFill>
                  <a:schemeClr val="tx2">
                    <a:lumMod val="50000"/>
                  </a:schemeClr>
                </a:solidFill>
                <a:latin typeface="Arial" panose="020B0604020202020204" pitchFamily="34" charset="0"/>
                <a:cs typeface="Arial" panose="020B0604020202020204" pitchFamily="34" charset="0"/>
              </a:rPr>
              <a:t>– мой щит.</a:t>
            </a:r>
          </a:p>
        </p:txBody>
      </p:sp>
    </p:spTree>
    <p:extLst>
      <p:ext uri="{BB962C8B-B14F-4D97-AF65-F5344CB8AC3E}">
        <p14:creationId xmlns:p14="http://schemas.microsoft.com/office/powerpoint/2010/main" val="3585908867"/>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67351" y="480774"/>
            <a:ext cx="7218485"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850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900" spc="-150" dirty="0">
                <a:solidFill>
                  <a:schemeClr val="tx2">
                    <a:lumMod val="50000"/>
                  </a:schemeClr>
                </a:solidFill>
                <a:latin typeface="Arial" panose="020B0604020202020204" pitchFamily="34" charset="0"/>
                <a:cs typeface="Arial" panose="020B0604020202020204" pitchFamily="34" charset="0"/>
              </a:rPr>
              <a:t>Припев: </a:t>
            </a:r>
            <a:endParaRPr lang="ru-RU" sz="3900"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endParaRPr lang="ru-RU" sz="2100" spc="-150" dirty="0">
              <a:solidFill>
                <a:schemeClr val="tx2">
                  <a:lumMod val="50000"/>
                </a:schemeClr>
              </a:solidFill>
              <a:latin typeface="Arial" panose="020B0604020202020204" pitchFamily="34" charset="0"/>
              <a:cs typeface="Arial" panose="020B0604020202020204" pitchFamily="34" charset="0"/>
            </a:endParaRPr>
          </a:p>
          <a:p>
            <a:pPr algn="l"/>
            <a:r>
              <a:rPr lang="ru-RU" sz="4300" b="1" spc="-150" dirty="0">
                <a:solidFill>
                  <a:schemeClr val="tx2">
                    <a:lumMod val="50000"/>
                  </a:schemeClr>
                </a:solidFill>
                <a:latin typeface="Arial" panose="020B0604020202020204" pitchFamily="34" charset="0"/>
                <a:cs typeface="Arial" panose="020B0604020202020204" pitchFamily="34" charset="0"/>
              </a:rPr>
              <a:t>Свой народ Он охраняет</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2800" b="1" i="1" spc="-150" dirty="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Свой народ Он охраняет</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300" b="1" spc="-150" dirty="0">
                <a:solidFill>
                  <a:schemeClr val="tx2">
                    <a:lumMod val="50000"/>
                  </a:schemeClr>
                </a:solidFill>
                <a:latin typeface="Arial" panose="020B0604020202020204" pitchFamily="34" charset="0"/>
                <a:cs typeface="Arial" panose="020B0604020202020204" pitchFamily="34" charset="0"/>
              </a:rPr>
              <a:t>Средь житейских бурь, скорбей,</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2800" b="1" i="1" spc="-150" dirty="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Средь житейских бурь, скорбей,</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700" b="1" spc="-150" dirty="0">
                <a:solidFill>
                  <a:schemeClr val="tx2">
                    <a:lumMod val="50000"/>
                  </a:schemeClr>
                </a:solidFill>
                <a:latin typeface="Arial" panose="020B0604020202020204" pitchFamily="34" charset="0"/>
                <a:cs typeface="Arial" panose="020B0604020202020204" pitchFamily="34" charset="0"/>
              </a:rPr>
              <a:t>И меня Он укрывает</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2800" b="1" i="1" spc="-150" dirty="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И меня Он укрывает</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700" b="1" spc="-150" dirty="0">
                <a:solidFill>
                  <a:schemeClr val="tx2">
                    <a:lumMod val="50000"/>
                  </a:schemeClr>
                </a:solidFill>
                <a:latin typeface="Arial" panose="020B0604020202020204" pitchFamily="34" charset="0"/>
                <a:cs typeface="Arial" panose="020B0604020202020204" pitchFamily="34" charset="0"/>
              </a:rPr>
              <a:t>Под десницею Своей.</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2800" b="1" i="1" spc="-150" dirty="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Под десницею Своей.</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8477264"/>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94401" y="323750"/>
            <a:ext cx="8588053" cy="413394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110000"/>
              </a:lnSpc>
            </a:pPr>
            <a:r>
              <a:rPr lang="ru-RU" sz="4600" b="1" spc="-150" dirty="0">
                <a:solidFill>
                  <a:schemeClr val="tx2">
                    <a:lumMod val="50000"/>
                  </a:schemeClr>
                </a:solidFill>
                <a:latin typeface="Arial" panose="020B0604020202020204" pitchFamily="34" charset="0"/>
                <a:cs typeface="Arial" panose="020B0604020202020204" pitchFamily="34" charset="0"/>
              </a:rPr>
              <a:t>Пусть шумят морские волны,</a:t>
            </a:r>
          </a:p>
          <a:p>
            <a:pPr algn="l">
              <a:lnSpc>
                <a:spcPct val="110000"/>
              </a:lnSpc>
            </a:pPr>
            <a:r>
              <a:rPr lang="ru-RU" sz="4600" b="1" spc="-150" dirty="0">
                <a:solidFill>
                  <a:schemeClr val="tx2">
                    <a:lumMod val="50000"/>
                  </a:schemeClr>
                </a:solidFill>
                <a:latin typeface="Arial" panose="020B0604020202020204" pitchFamily="34" charset="0"/>
                <a:cs typeface="Arial" panose="020B0604020202020204" pitchFamily="34" charset="0"/>
              </a:rPr>
              <a:t>Пусть всё зло вокруг кипит,</a:t>
            </a:r>
          </a:p>
          <a:p>
            <a:pPr algn="l">
              <a:lnSpc>
                <a:spcPct val="110000"/>
              </a:lnSpc>
            </a:pPr>
            <a:r>
              <a:rPr lang="ru-RU" sz="4600" b="1" spc="-150" dirty="0">
                <a:solidFill>
                  <a:schemeClr val="tx2">
                    <a:lumMod val="50000"/>
                  </a:schemeClr>
                </a:solidFill>
                <a:latin typeface="Arial" panose="020B0604020202020204" pitchFamily="34" charset="0"/>
                <a:cs typeface="Arial" panose="020B0604020202020204" pitchFamily="34" charset="0"/>
              </a:rPr>
              <a:t>Сердце верой твёрдой полно,</a:t>
            </a:r>
          </a:p>
          <a:p>
            <a:pPr algn="l">
              <a:lnSpc>
                <a:spcPct val="110000"/>
              </a:lnSpc>
            </a:pPr>
            <a:r>
              <a:rPr lang="ru-RU" sz="4600" b="1" spc="-150" dirty="0">
                <a:solidFill>
                  <a:schemeClr val="tx2">
                    <a:lumMod val="50000"/>
                  </a:schemeClr>
                </a:solidFill>
                <a:latin typeface="Arial" panose="020B0604020202020204" pitchFamily="34" charset="0"/>
                <a:cs typeface="Arial" panose="020B0604020202020204" pitchFamily="34" charset="0"/>
              </a:rPr>
              <a:t>Мой Господь меня хранит.</a:t>
            </a:r>
          </a:p>
        </p:txBody>
      </p:sp>
    </p:spTree>
    <p:extLst>
      <p:ext uri="{BB962C8B-B14F-4D97-AF65-F5344CB8AC3E}">
        <p14:creationId xmlns:p14="http://schemas.microsoft.com/office/powerpoint/2010/main" val="2733925667"/>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67351" y="480774"/>
            <a:ext cx="7218485"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85000" lnSpcReduction="2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3900" spc="-150" dirty="0">
                <a:solidFill>
                  <a:schemeClr val="tx2">
                    <a:lumMod val="50000"/>
                  </a:schemeClr>
                </a:solidFill>
                <a:latin typeface="Arial" panose="020B0604020202020204" pitchFamily="34" charset="0"/>
                <a:cs typeface="Arial" panose="020B0604020202020204" pitchFamily="34" charset="0"/>
              </a:rPr>
              <a:t>Припев: </a:t>
            </a:r>
            <a:endParaRPr lang="ru-RU" sz="3900" spc="-150" dirty="0" smtClean="0">
              <a:solidFill>
                <a:schemeClr val="tx2">
                  <a:lumMod val="50000"/>
                </a:schemeClr>
              </a:solidFill>
              <a:latin typeface="Arial" panose="020B0604020202020204" pitchFamily="34" charset="0"/>
              <a:cs typeface="Arial" panose="020B0604020202020204" pitchFamily="34" charset="0"/>
            </a:endParaRPr>
          </a:p>
          <a:p>
            <a:pPr algn="l">
              <a:lnSpc>
                <a:spcPct val="90000"/>
              </a:lnSpc>
            </a:pPr>
            <a:endParaRPr lang="ru-RU" sz="2100" spc="-150" dirty="0">
              <a:solidFill>
                <a:schemeClr val="tx2">
                  <a:lumMod val="50000"/>
                </a:schemeClr>
              </a:solidFill>
              <a:latin typeface="Arial" panose="020B0604020202020204" pitchFamily="34" charset="0"/>
              <a:cs typeface="Arial" panose="020B0604020202020204" pitchFamily="34" charset="0"/>
            </a:endParaRPr>
          </a:p>
          <a:p>
            <a:pPr algn="l"/>
            <a:r>
              <a:rPr lang="ru-RU" sz="4300" b="1" spc="-150" dirty="0">
                <a:solidFill>
                  <a:schemeClr val="tx2">
                    <a:lumMod val="50000"/>
                  </a:schemeClr>
                </a:solidFill>
                <a:latin typeface="Arial" panose="020B0604020202020204" pitchFamily="34" charset="0"/>
                <a:cs typeface="Arial" panose="020B0604020202020204" pitchFamily="34" charset="0"/>
              </a:rPr>
              <a:t>Свой народ Он охраняет</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2800" b="1" i="1" spc="-150" dirty="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Свой народ Он охраняет</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300" b="1" spc="-150" dirty="0">
                <a:solidFill>
                  <a:schemeClr val="tx2">
                    <a:lumMod val="50000"/>
                  </a:schemeClr>
                </a:solidFill>
                <a:latin typeface="Arial" panose="020B0604020202020204" pitchFamily="34" charset="0"/>
                <a:cs typeface="Arial" panose="020B0604020202020204" pitchFamily="34" charset="0"/>
              </a:rPr>
              <a:t>Средь житейских бурь, скорбей,</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2800" b="1" i="1" spc="-150" dirty="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Средь житейских бурь, скорбей,</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700" b="1" spc="-150" dirty="0">
                <a:solidFill>
                  <a:schemeClr val="tx2">
                    <a:lumMod val="50000"/>
                  </a:schemeClr>
                </a:solidFill>
                <a:latin typeface="Arial" panose="020B0604020202020204" pitchFamily="34" charset="0"/>
                <a:cs typeface="Arial" panose="020B0604020202020204" pitchFamily="34" charset="0"/>
              </a:rPr>
              <a:t>И меня Он укрывает</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2800" b="1" i="1" spc="-150" dirty="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(муж.) И меня Он укрывает</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a:p>
            <a:pPr algn="l"/>
            <a:r>
              <a:rPr lang="ru-RU" sz="4700" b="1" spc="-150" dirty="0">
                <a:solidFill>
                  <a:schemeClr val="tx2">
                    <a:lumMod val="50000"/>
                  </a:schemeClr>
                </a:solidFill>
                <a:latin typeface="Arial" panose="020B0604020202020204" pitchFamily="34" charset="0"/>
                <a:cs typeface="Arial" panose="020B0604020202020204" pitchFamily="34" charset="0"/>
              </a:rPr>
              <a:t>Под десницею Своей.</a:t>
            </a:r>
          </a:p>
          <a:p>
            <a:pPr algn="l"/>
            <a:r>
              <a:rPr lang="ru-RU" sz="3600" b="1" spc="-150" dirty="0">
                <a:solidFill>
                  <a:schemeClr val="tx2">
                    <a:lumMod val="50000"/>
                  </a:schemeClr>
                </a:solidFill>
                <a:latin typeface="Arial" panose="020B0604020202020204" pitchFamily="34" charset="0"/>
                <a:cs typeface="Arial" panose="020B0604020202020204" pitchFamily="34" charset="0"/>
              </a:rPr>
              <a:t>	</a:t>
            </a:r>
            <a:r>
              <a:rPr lang="en-US" sz="2800" b="1" i="1" spc="-150" dirty="0">
                <a:solidFill>
                  <a:schemeClr val="tx2">
                    <a:lumMod val="50000"/>
                  </a:schemeClr>
                </a:solidFill>
                <a:latin typeface="Arial" panose="020B0604020202020204" pitchFamily="34" charset="0"/>
                <a:cs typeface="Arial" panose="020B0604020202020204" pitchFamily="34" charset="0"/>
              </a:rPr>
              <a:t>[</a:t>
            </a:r>
            <a:r>
              <a:rPr lang="ru-RU" sz="2800" b="1" i="1" spc="-150" dirty="0">
                <a:solidFill>
                  <a:schemeClr val="tx2">
                    <a:lumMod val="50000"/>
                  </a:schemeClr>
                </a:solidFill>
                <a:latin typeface="Arial" panose="020B0604020202020204" pitchFamily="34" charset="0"/>
                <a:cs typeface="Arial" panose="020B0604020202020204" pitchFamily="34" charset="0"/>
              </a:rPr>
              <a:t>Под десницею Своей.</a:t>
            </a:r>
            <a:r>
              <a:rPr lang="en-US" sz="2800" b="1" i="1" spc="-150" dirty="0">
                <a:solidFill>
                  <a:schemeClr val="tx2">
                    <a:lumMod val="50000"/>
                  </a:schemeClr>
                </a:solidFill>
                <a:latin typeface="Arial" panose="020B0604020202020204" pitchFamily="34" charset="0"/>
                <a:cs typeface="Arial" panose="020B0604020202020204" pitchFamily="34" charset="0"/>
              </a:rPr>
              <a:t>]</a:t>
            </a:r>
            <a:endParaRPr lang="ru-RU" sz="2800" b="1" i="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8477264"/>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1008</TotalTime>
  <Words>96</Words>
  <Application>Microsoft Macintosh PowerPoint</Application>
  <PresentationFormat>On-screen Show (16:9)</PresentationFormat>
  <Paragraphs>57</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80</cp:revision>
  <dcterms:modified xsi:type="dcterms:W3CDTF">2020-10-21T20:48:00Z</dcterms:modified>
</cp:coreProperties>
</file>