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9"/>
  </p:notesMasterIdLst>
  <p:sldIdLst>
    <p:sldId id="265" r:id="rId2"/>
    <p:sldId id="269" r:id="rId3"/>
    <p:sldId id="288" r:id="rId4"/>
    <p:sldId id="270" r:id="rId5"/>
    <p:sldId id="289" r:id="rId6"/>
    <p:sldId id="285" r:id="rId7"/>
    <p:sldId id="287" r:id="rId8"/>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xmlns="">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882"/>
    <p:restoredTop sz="93224" autoAdjust="0"/>
  </p:normalViewPr>
  <p:slideViewPr>
    <p:cSldViewPr snapToGrid="0" snapToObjects="1">
      <p:cViewPr varScale="1">
        <p:scale>
          <a:sx n="166" d="100"/>
          <a:sy n="166" d="100"/>
        </p:scale>
        <p:origin x="-640" y="-96"/>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interSettings" Target="printerSettings/printerSettings1.bin"/></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4804524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0005559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4804524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616130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4804524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openxmlformats.org/officeDocument/2006/relationships/image" Target="../media/image12.pn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a16="http://schemas.microsoft.com/office/drawing/2014/main" xmlns="" id="{E4438512-FB30-8240-9BEE-8A05FE64B54F}"/>
              </a:ext>
            </a:extLst>
          </p:cNvPr>
          <p:cNvSpPr txBox="1">
            <a:spLocks/>
          </p:cNvSpPr>
          <p:nvPr/>
        </p:nvSpPr>
        <p:spPr>
          <a:xfrm>
            <a:off x="1083502" y="330917"/>
            <a:ext cx="7043186" cy="18359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100000"/>
              </a:lnSpc>
              <a:buNone/>
              <a:defRPr sz="11100" b="1" i="0">
                <a:solidFill>
                  <a:srgbClr val="FEBF2E"/>
                </a:solidFill>
                <a:latin typeface="Calibri"/>
                <a:ea typeface="Calibri"/>
                <a:cs typeface="Calibri"/>
                <a:sym typeface="Calibri"/>
              </a:defRPr>
            </a:pPr>
            <a:r>
              <a:rPr lang="bg-BG" sz="5400" b="1" dirty="0">
                <a:solidFill>
                  <a:schemeClr val="tx1">
                    <a:lumMod val="95000"/>
                    <a:lumOff val="5000"/>
                  </a:schemeClr>
                </a:solidFill>
                <a:latin typeface="Arial" panose="020B0604020202020204" pitchFamily="34" charset="0"/>
                <a:ea typeface="Calibri"/>
                <a:cs typeface="Arial" panose="020B0604020202020204" pitchFamily="34" charset="0"/>
                <a:sym typeface="Calibri"/>
              </a:rPr>
              <a:t>Посмотри на Иисуса</a:t>
            </a: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xmlns:p14="http://schemas.microsoft.com/office/powerpoint/2010/mai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301651" y="227036"/>
            <a:ext cx="8549973"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20000"/>
              </a:lnSpc>
            </a:pPr>
            <a:r>
              <a:rPr lang="ru-RU" sz="4000" b="1" dirty="0">
                <a:solidFill>
                  <a:schemeClr val="tx2">
                    <a:lumMod val="50000"/>
                  </a:schemeClr>
                </a:solidFill>
                <a:latin typeface="Arial" panose="020B0604020202020204" pitchFamily="34" charset="0"/>
                <a:cs typeface="Arial" panose="020B0604020202020204" pitchFamily="34" charset="0"/>
              </a:rPr>
              <a:t>Душа, ты в борьбе и печали,</a:t>
            </a:r>
          </a:p>
          <a:p>
            <a:pPr algn="l">
              <a:lnSpc>
                <a:spcPct val="120000"/>
              </a:lnSpc>
            </a:pPr>
            <a:r>
              <a:rPr lang="ru-RU" sz="4000" b="1" dirty="0">
                <a:solidFill>
                  <a:schemeClr val="tx2">
                    <a:lumMod val="50000"/>
                  </a:schemeClr>
                </a:solidFill>
                <a:latin typeface="Arial" panose="020B0604020202020204" pitchFamily="34" charset="0"/>
                <a:cs typeface="Arial" panose="020B0604020202020204" pitchFamily="34" charset="0"/>
              </a:rPr>
              <a:t>И путь затерялся во тьме?</a:t>
            </a:r>
          </a:p>
          <a:p>
            <a:pPr algn="l">
              <a:lnSpc>
                <a:spcPct val="120000"/>
              </a:lnSpc>
            </a:pPr>
            <a:r>
              <a:rPr lang="ru-RU" sz="4000" b="1" dirty="0">
                <a:solidFill>
                  <a:schemeClr val="tx2">
                    <a:lumMod val="50000"/>
                  </a:schemeClr>
                </a:solidFill>
                <a:latin typeface="Arial" panose="020B0604020202020204" pitchFamily="34" charset="0"/>
                <a:cs typeface="Arial" panose="020B0604020202020204" pitchFamily="34" charset="0"/>
              </a:rPr>
              <a:t>Посмотри – </a:t>
            </a:r>
            <a:r>
              <a:rPr lang="ru-RU" sz="4000" b="1" dirty="0" smtClean="0">
                <a:solidFill>
                  <a:schemeClr val="tx2">
                    <a:lumMod val="50000"/>
                  </a:schemeClr>
                </a:solidFill>
                <a:latin typeface="Arial" panose="020B0604020202020204" pitchFamily="34" charset="0"/>
                <a:cs typeface="Arial" panose="020B0604020202020204" pitchFamily="34" charset="0"/>
              </a:rPr>
              <a:t/>
            </a:r>
            <a:br>
              <a:rPr lang="ru-RU" sz="4000" b="1" dirty="0" smtClean="0">
                <a:solidFill>
                  <a:schemeClr val="tx2">
                    <a:lumMod val="50000"/>
                  </a:schemeClr>
                </a:solidFill>
                <a:latin typeface="Arial" panose="020B0604020202020204" pitchFamily="34" charset="0"/>
                <a:cs typeface="Arial" panose="020B0604020202020204" pitchFamily="34" charset="0"/>
              </a:rPr>
            </a:br>
            <a:r>
              <a:rPr lang="ru-RU" sz="4000" b="1" dirty="0" smtClean="0">
                <a:solidFill>
                  <a:schemeClr val="tx2">
                    <a:lumMod val="50000"/>
                  </a:schemeClr>
                </a:solidFill>
                <a:latin typeface="Arial" panose="020B0604020202020204" pitchFamily="34" charset="0"/>
                <a:cs typeface="Arial" panose="020B0604020202020204" pitchFamily="34" charset="0"/>
              </a:rPr>
              <a:t>Сам </a:t>
            </a:r>
            <a:r>
              <a:rPr lang="ru-RU" sz="4000" b="1" dirty="0">
                <a:solidFill>
                  <a:schemeClr val="tx2">
                    <a:lumMod val="50000"/>
                  </a:schemeClr>
                </a:solidFill>
                <a:latin typeface="Arial" panose="020B0604020202020204" pitchFamily="34" charset="0"/>
                <a:cs typeface="Arial" panose="020B0604020202020204" pitchFamily="34" charset="0"/>
              </a:rPr>
              <a:t>Христос освещает</a:t>
            </a:r>
          </a:p>
          <a:p>
            <a:pPr algn="l">
              <a:lnSpc>
                <a:spcPct val="120000"/>
              </a:lnSpc>
            </a:pPr>
            <a:r>
              <a:rPr lang="ru-RU" sz="4000" b="1" dirty="0">
                <a:solidFill>
                  <a:schemeClr val="tx2">
                    <a:lumMod val="50000"/>
                  </a:schemeClr>
                </a:solidFill>
                <a:latin typeface="Arial" panose="020B0604020202020204" pitchFamily="34" charset="0"/>
                <a:cs typeface="Arial" panose="020B0604020202020204" pitchFamily="34" charset="0"/>
              </a:rPr>
              <a:t>Земную дорогу тебе!</a:t>
            </a:r>
          </a:p>
        </p:txBody>
      </p:sp>
    </p:spTree>
    <p:extLst>
      <p:ext uri="{BB962C8B-B14F-4D97-AF65-F5344CB8AC3E}">
        <p14:creationId xmlns:p14="http://schemas.microsoft.com/office/powerpoint/2010/main" val="1485949473"/>
      </p:ext>
    </p:extLst>
  </p:cSld>
  <p:clrMapOvr>
    <a:masterClrMapping/>
  </p:clrMapOvr>
  <p:transition xmlns:p14="http://schemas.microsoft.com/office/powerpoint/2010/mai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81420" y="-17676"/>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828418" y="295963"/>
            <a:ext cx="7397002"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fontScale="92500" lnSpcReduction="20000"/>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50000"/>
              </a:lnSpc>
            </a:pPr>
            <a:r>
              <a:rPr lang="ru-RU" sz="3000" dirty="0">
                <a:solidFill>
                  <a:schemeClr val="tx2">
                    <a:lumMod val="60000"/>
                    <a:lumOff val="40000"/>
                  </a:schemeClr>
                </a:solidFill>
                <a:latin typeface="Arial" panose="020B0604020202020204" pitchFamily="34" charset="0"/>
                <a:cs typeface="Arial" panose="020B0604020202020204" pitchFamily="34" charset="0"/>
              </a:rPr>
              <a:t>Припев: </a:t>
            </a:r>
            <a:r>
              <a:rPr lang="ru-RU" sz="2400" b="1" dirty="0">
                <a:solidFill>
                  <a:schemeClr val="tx2">
                    <a:lumMod val="50000"/>
                  </a:schemeClr>
                </a:solidFill>
                <a:latin typeface="Arial" panose="020B0604020202020204" pitchFamily="34" charset="0"/>
                <a:cs typeface="Arial" panose="020B0604020202020204" pitchFamily="34" charset="0"/>
              </a:rPr>
              <a:t/>
            </a:r>
            <a:br>
              <a:rPr lang="ru-RU" sz="2400" b="1" dirty="0">
                <a:solidFill>
                  <a:schemeClr val="tx2">
                    <a:lumMod val="50000"/>
                  </a:schemeClr>
                </a:solidFill>
                <a:latin typeface="Arial" panose="020B0604020202020204" pitchFamily="34" charset="0"/>
                <a:cs typeface="Arial" panose="020B0604020202020204" pitchFamily="34" charset="0"/>
              </a:rPr>
            </a:br>
            <a:r>
              <a:rPr lang="ru-RU" sz="3900" b="1" dirty="0">
                <a:solidFill>
                  <a:schemeClr val="tx2">
                    <a:lumMod val="50000"/>
                  </a:schemeClr>
                </a:solidFill>
                <a:latin typeface="Arial" panose="020B0604020202020204" pitchFamily="34" charset="0"/>
                <a:cs typeface="Arial" panose="020B0604020202020204" pitchFamily="34" charset="0"/>
              </a:rPr>
              <a:t>Посмотри на Иисуса,</a:t>
            </a:r>
          </a:p>
          <a:p>
            <a:pPr algn="l">
              <a:lnSpc>
                <a:spcPct val="150000"/>
              </a:lnSpc>
            </a:pPr>
            <a:r>
              <a:rPr lang="ru-RU" sz="3900" b="1" dirty="0">
                <a:solidFill>
                  <a:schemeClr val="tx2">
                    <a:lumMod val="50000"/>
                  </a:schemeClr>
                </a:solidFill>
                <a:latin typeface="Arial" panose="020B0604020202020204" pitchFamily="34" charset="0"/>
                <a:cs typeface="Arial" panose="020B0604020202020204" pitchFamily="34" charset="0"/>
              </a:rPr>
              <a:t>На Господа вечной любви.</a:t>
            </a:r>
          </a:p>
          <a:p>
            <a:pPr algn="l">
              <a:lnSpc>
                <a:spcPct val="150000"/>
              </a:lnSpc>
            </a:pPr>
            <a:r>
              <a:rPr lang="ru-RU" sz="3900" b="1" dirty="0">
                <a:solidFill>
                  <a:schemeClr val="tx2">
                    <a:lumMod val="50000"/>
                  </a:schemeClr>
                </a:solidFill>
                <a:latin typeface="Arial" panose="020B0604020202020204" pitchFamily="34" charset="0"/>
                <a:cs typeface="Arial" panose="020B0604020202020204" pitchFamily="34" charset="0"/>
              </a:rPr>
              <a:t>На пути земном </a:t>
            </a:r>
          </a:p>
          <a:p>
            <a:pPr algn="l">
              <a:lnSpc>
                <a:spcPct val="150000"/>
              </a:lnSpc>
            </a:pPr>
            <a:r>
              <a:rPr lang="ru-RU" sz="3900" b="1" dirty="0">
                <a:solidFill>
                  <a:schemeClr val="tx2">
                    <a:lumMod val="50000"/>
                  </a:schemeClr>
                </a:solidFill>
                <a:latin typeface="Arial" panose="020B0604020202020204" pitchFamily="34" charset="0"/>
                <a:cs typeface="Arial" panose="020B0604020202020204" pitchFamily="34" charset="0"/>
              </a:rPr>
              <a:t>Счастье в Нём одном.</a:t>
            </a:r>
          </a:p>
          <a:p>
            <a:pPr algn="l">
              <a:lnSpc>
                <a:spcPct val="150000"/>
              </a:lnSpc>
            </a:pPr>
            <a:r>
              <a:rPr lang="ru-RU" sz="3900" b="1" dirty="0">
                <a:solidFill>
                  <a:schemeClr val="tx2">
                    <a:lumMod val="50000"/>
                  </a:schemeClr>
                </a:solidFill>
                <a:latin typeface="Arial" panose="020B0604020202020204" pitchFamily="34" charset="0"/>
                <a:cs typeface="Arial" panose="020B0604020202020204" pitchFamily="34" charset="0"/>
              </a:rPr>
              <a:t>На Христа неотрывно смотри.</a:t>
            </a:r>
            <a:endParaRPr lang="ru-RU" sz="3900" b="1" dirty="0">
              <a:solidFill>
                <a:schemeClr val="tx2">
                  <a:lumMod val="75000"/>
                </a:schemeClr>
              </a:solidFill>
              <a:latin typeface="Arial" panose="020B0604020202020204" pitchFamily="34" charset="0"/>
              <a:cs typeface="Arial" panose="020B0604020202020204" pitchFamily="34" charset="0"/>
            </a:endParaRPr>
          </a:p>
          <a:p>
            <a:endParaRPr lang="ru-RU" sz="2000" dirty="0">
              <a:solidFill>
                <a:schemeClr val="tx2">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70932094"/>
      </p:ext>
    </p:extLst>
  </p:cSld>
  <p:clrMapOvr>
    <a:masterClrMapping/>
  </p:clrMapOvr>
  <p:transition xmlns:p14="http://schemas.microsoft.com/office/powerpoint/2010/mai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292375" y="-205981"/>
            <a:ext cx="8720102"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marL="0" marR="0" lvl="0" indent="0" algn="l" defTabSz="914355" rtl="0" eaLnBrk="1" fontAlgn="auto" latinLnBrk="0" hangingPunct="1">
              <a:lnSpc>
                <a:spcPct val="90000"/>
              </a:lnSpc>
              <a:spcBef>
                <a:spcPts val="0"/>
              </a:spcBef>
              <a:spcAft>
                <a:spcPts val="0"/>
              </a:spcAft>
              <a:buClrTx/>
              <a:buSzTx/>
              <a:buFontTx/>
              <a:buNone/>
              <a:tabLst/>
              <a:defRPr/>
            </a:pPr>
            <a:endParaRPr kumimoji="0" lang="ru-RU" sz="3600" b="1" i="0" u="none" strike="noStrike" kern="1200" cap="none"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endParaRPr>
          </a:p>
          <a:p>
            <a:pPr marL="0" marR="0" lvl="0" indent="0" algn="l" defTabSz="914355" rtl="0" eaLnBrk="1" fontAlgn="auto" latinLnBrk="0" hangingPunct="1">
              <a:lnSpc>
                <a:spcPct val="150000"/>
              </a:lnSpc>
              <a:spcBef>
                <a:spcPts val="0"/>
              </a:spcBef>
              <a:spcAft>
                <a:spcPts val="0"/>
              </a:spcAft>
              <a:buClrTx/>
              <a:buSzTx/>
              <a:buFontTx/>
              <a:buNone/>
              <a:tabLst/>
              <a:defRPr/>
            </a:pPr>
            <a:r>
              <a:rPr kumimoji="0" lang="ru-RU" sz="4000" b="1" i="0" u="none" strike="noStrike" kern="1200" cap="none"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Христос через крест и страданья</a:t>
            </a:r>
          </a:p>
          <a:p>
            <a:pPr marL="0" marR="0" lvl="0" indent="0" algn="l" defTabSz="914355" rtl="0" eaLnBrk="1" fontAlgn="auto" latinLnBrk="0" hangingPunct="1">
              <a:lnSpc>
                <a:spcPct val="150000"/>
              </a:lnSpc>
              <a:spcBef>
                <a:spcPts val="0"/>
              </a:spcBef>
              <a:spcAft>
                <a:spcPts val="0"/>
              </a:spcAft>
              <a:buClrTx/>
              <a:buSzTx/>
              <a:buFontTx/>
              <a:buNone/>
              <a:tabLst/>
              <a:defRPr/>
            </a:pPr>
            <a:r>
              <a:rPr kumimoji="0" lang="ru-RU" sz="4000" b="1" i="0" u="none" strike="noStrike" kern="1200" cap="none"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Тебе двери рая открыл,</a:t>
            </a:r>
          </a:p>
          <a:p>
            <a:pPr marL="0" marR="0" lvl="0" indent="0" algn="l" defTabSz="914355" rtl="0" eaLnBrk="1" fontAlgn="auto" latinLnBrk="0" hangingPunct="1">
              <a:lnSpc>
                <a:spcPct val="150000"/>
              </a:lnSpc>
              <a:spcBef>
                <a:spcPts val="0"/>
              </a:spcBef>
              <a:spcAft>
                <a:spcPts val="0"/>
              </a:spcAft>
              <a:buClrTx/>
              <a:buSzTx/>
              <a:buFontTx/>
              <a:buNone/>
              <a:tabLst/>
              <a:defRPr/>
            </a:pPr>
            <a:r>
              <a:rPr kumimoji="0" lang="ru-RU" sz="4000" b="1" i="0" u="none" strike="noStrike" kern="1200" cap="none"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О, доверься Его обещанью –</a:t>
            </a:r>
          </a:p>
          <a:p>
            <a:pPr marL="0" marR="0" lvl="0" indent="0" algn="l" defTabSz="914355" rtl="0" eaLnBrk="1" fontAlgn="auto" latinLnBrk="0" hangingPunct="1">
              <a:lnSpc>
                <a:spcPct val="150000"/>
              </a:lnSpc>
              <a:spcBef>
                <a:spcPts val="0"/>
              </a:spcBef>
              <a:spcAft>
                <a:spcPts val="0"/>
              </a:spcAft>
              <a:buClrTx/>
              <a:buSzTx/>
              <a:buFontTx/>
              <a:buNone/>
              <a:tabLst/>
              <a:defRPr/>
            </a:pPr>
            <a:r>
              <a:rPr kumimoji="0" lang="ru-RU" sz="4000" b="1" i="0" u="none" strike="noStrike" kern="1200" cap="none"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Твой грех Он навеки простил.</a:t>
            </a:r>
          </a:p>
        </p:txBody>
      </p:sp>
    </p:spTree>
    <p:extLst>
      <p:ext uri="{BB962C8B-B14F-4D97-AF65-F5344CB8AC3E}">
        <p14:creationId xmlns:p14="http://schemas.microsoft.com/office/powerpoint/2010/main" val="1540559170"/>
      </p:ext>
    </p:extLst>
  </p:cSld>
  <p:clrMapOvr>
    <a:masterClrMapping/>
  </p:clrMapOvr>
  <p:transition xmlns:p14="http://schemas.microsoft.com/office/powerpoint/2010/mai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81420" y="-17676"/>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828418" y="295963"/>
            <a:ext cx="7397002"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fontScale="92500" lnSpcReduction="20000"/>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50000"/>
              </a:lnSpc>
            </a:pPr>
            <a:r>
              <a:rPr lang="ru-RU" sz="3000" dirty="0">
                <a:solidFill>
                  <a:schemeClr val="tx2">
                    <a:lumMod val="60000"/>
                    <a:lumOff val="40000"/>
                  </a:schemeClr>
                </a:solidFill>
                <a:latin typeface="Arial" panose="020B0604020202020204" pitchFamily="34" charset="0"/>
                <a:cs typeface="Arial" panose="020B0604020202020204" pitchFamily="34" charset="0"/>
              </a:rPr>
              <a:t>Припев: </a:t>
            </a:r>
            <a:r>
              <a:rPr lang="ru-RU" sz="2400" b="1" dirty="0">
                <a:solidFill>
                  <a:schemeClr val="tx2">
                    <a:lumMod val="50000"/>
                  </a:schemeClr>
                </a:solidFill>
                <a:latin typeface="Arial" panose="020B0604020202020204" pitchFamily="34" charset="0"/>
                <a:cs typeface="Arial" panose="020B0604020202020204" pitchFamily="34" charset="0"/>
              </a:rPr>
              <a:t/>
            </a:r>
            <a:br>
              <a:rPr lang="ru-RU" sz="2400" b="1" dirty="0">
                <a:solidFill>
                  <a:schemeClr val="tx2">
                    <a:lumMod val="50000"/>
                  </a:schemeClr>
                </a:solidFill>
                <a:latin typeface="Arial" panose="020B0604020202020204" pitchFamily="34" charset="0"/>
                <a:cs typeface="Arial" panose="020B0604020202020204" pitchFamily="34" charset="0"/>
              </a:rPr>
            </a:br>
            <a:r>
              <a:rPr lang="ru-RU" sz="3900" b="1" dirty="0">
                <a:solidFill>
                  <a:schemeClr val="tx2">
                    <a:lumMod val="50000"/>
                  </a:schemeClr>
                </a:solidFill>
                <a:latin typeface="Arial" panose="020B0604020202020204" pitchFamily="34" charset="0"/>
                <a:cs typeface="Arial" panose="020B0604020202020204" pitchFamily="34" charset="0"/>
              </a:rPr>
              <a:t>Посмотри на Иисуса,</a:t>
            </a:r>
          </a:p>
          <a:p>
            <a:pPr algn="l">
              <a:lnSpc>
                <a:spcPct val="150000"/>
              </a:lnSpc>
            </a:pPr>
            <a:r>
              <a:rPr lang="ru-RU" sz="3900" b="1" dirty="0">
                <a:solidFill>
                  <a:schemeClr val="tx2">
                    <a:lumMod val="50000"/>
                  </a:schemeClr>
                </a:solidFill>
                <a:latin typeface="Arial" panose="020B0604020202020204" pitchFamily="34" charset="0"/>
                <a:cs typeface="Arial" panose="020B0604020202020204" pitchFamily="34" charset="0"/>
              </a:rPr>
              <a:t>На Господа вечной любви.</a:t>
            </a:r>
          </a:p>
          <a:p>
            <a:pPr algn="l">
              <a:lnSpc>
                <a:spcPct val="150000"/>
              </a:lnSpc>
            </a:pPr>
            <a:r>
              <a:rPr lang="ru-RU" sz="3900" b="1" dirty="0">
                <a:solidFill>
                  <a:schemeClr val="tx2">
                    <a:lumMod val="50000"/>
                  </a:schemeClr>
                </a:solidFill>
                <a:latin typeface="Arial" panose="020B0604020202020204" pitchFamily="34" charset="0"/>
                <a:cs typeface="Arial" panose="020B0604020202020204" pitchFamily="34" charset="0"/>
              </a:rPr>
              <a:t>На пути земном </a:t>
            </a:r>
          </a:p>
          <a:p>
            <a:pPr algn="l">
              <a:lnSpc>
                <a:spcPct val="150000"/>
              </a:lnSpc>
            </a:pPr>
            <a:r>
              <a:rPr lang="ru-RU" sz="3900" b="1" dirty="0">
                <a:solidFill>
                  <a:schemeClr val="tx2">
                    <a:lumMod val="50000"/>
                  </a:schemeClr>
                </a:solidFill>
                <a:latin typeface="Arial" panose="020B0604020202020204" pitchFamily="34" charset="0"/>
                <a:cs typeface="Arial" panose="020B0604020202020204" pitchFamily="34" charset="0"/>
              </a:rPr>
              <a:t>Счастье в Нём одном.</a:t>
            </a:r>
          </a:p>
          <a:p>
            <a:pPr algn="l">
              <a:lnSpc>
                <a:spcPct val="150000"/>
              </a:lnSpc>
            </a:pPr>
            <a:r>
              <a:rPr lang="ru-RU" sz="3900" b="1" dirty="0">
                <a:solidFill>
                  <a:schemeClr val="tx2">
                    <a:lumMod val="50000"/>
                  </a:schemeClr>
                </a:solidFill>
                <a:latin typeface="Arial" panose="020B0604020202020204" pitchFamily="34" charset="0"/>
                <a:cs typeface="Arial" panose="020B0604020202020204" pitchFamily="34" charset="0"/>
              </a:rPr>
              <a:t>На Христа неотрывно смотри.</a:t>
            </a:r>
            <a:endParaRPr lang="ru-RU" sz="3900" b="1" dirty="0">
              <a:solidFill>
                <a:schemeClr val="tx2">
                  <a:lumMod val="75000"/>
                </a:schemeClr>
              </a:solidFill>
              <a:latin typeface="Arial" panose="020B0604020202020204" pitchFamily="34" charset="0"/>
              <a:cs typeface="Arial" panose="020B0604020202020204" pitchFamily="34" charset="0"/>
            </a:endParaRPr>
          </a:p>
          <a:p>
            <a:endParaRPr lang="ru-RU" sz="2000" dirty="0">
              <a:solidFill>
                <a:schemeClr val="tx2">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70932094"/>
      </p:ext>
    </p:extLst>
  </p:cSld>
  <p:clrMapOvr>
    <a:masterClrMapping/>
  </p:clrMapOvr>
  <p:transition xmlns:p14="http://schemas.microsoft.com/office/powerpoint/2010/mai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353574" y="265291"/>
            <a:ext cx="8356847"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marL="0" marR="0" lvl="0" indent="0" algn="l" defTabSz="914355" rtl="0" eaLnBrk="1" fontAlgn="auto" latinLnBrk="0" hangingPunct="1">
              <a:lnSpc>
                <a:spcPct val="150000"/>
              </a:lnSpc>
              <a:spcBef>
                <a:spcPts val="0"/>
              </a:spcBef>
              <a:spcAft>
                <a:spcPts val="0"/>
              </a:spcAft>
              <a:buClrTx/>
              <a:buSzTx/>
              <a:buFontTx/>
              <a:buNone/>
              <a:tabLst/>
              <a:defRPr/>
            </a:pPr>
            <a:r>
              <a:rPr kumimoji="0" lang="ru-RU" sz="4000" b="1" i="0" u="none" strike="noStrike" kern="1200" cap="none"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Господь обещал в Своём Слове</a:t>
            </a:r>
          </a:p>
          <a:p>
            <a:pPr marL="0" marR="0" lvl="0" indent="0" algn="l" defTabSz="914355" rtl="0" eaLnBrk="1" fontAlgn="auto" latinLnBrk="0" hangingPunct="1">
              <a:lnSpc>
                <a:spcPct val="150000"/>
              </a:lnSpc>
              <a:spcBef>
                <a:spcPts val="0"/>
              </a:spcBef>
              <a:spcAft>
                <a:spcPts val="0"/>
              </a:spcAft>
              <a:buClrTx/>
              <a:buSzTx/>
              <a:buFontTx/>
              <a:buNone/>
              <a:tabLst/>
              <a:defRPr/>
            </a:pPr>
            <a:r>
              <a:rPr kumimoji="0" lang="ru-RU" sz="4000" b="1" i="0" u="none" strike="noStrike" kern="1200" cap="none"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Быть рядом с тобою всегда.</a:t>
            </a:r>
          </a:p>
          <a:p>
            <a:pPr marL="0" marR="0" lvl="0" indent="0" algn="l" defTabSz="914355" rtl="0" eaLnBrk="1" fontAlgn="auto" latinLnBrk="0" hangingPunct="1">
              <a:lnSpc>
                <a:spcPct val="150000"/>
              </a:lnSpc>
              <a:spcBef>
                <a:spcPts val="0"/>
              </a:spcBef>
              <a:spcAft>
                <a:spcPts val="0"/>
              </a:spcAft>
              <a:buClrTx/>
              <a:buSzTx/>
              <a:buFontTx/>
              <a:buNone/>
              <a:tabLst/>
              <a:defRPr/>
            </a:pPr>
            <a:r>
              <a:rPr kumimoji="0" lang="ru-RU" sz="4000" b="1" i="0" u="none" strike="noStrike" kern="1200" cap="none"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Бесконечно высокой ценою</a:t>
            </a:r>
          </a:p>
          <a:p>
            <a:pPr marL="0" marR="0" lvl="0" indent="0" algn="l" defTabSz="914355" rtl="0" eaLnBrk="1" fontAlgn="auto" latinLnBrk="0" hangingPunct="1">
              <a:lnSpc>
                <a:spcPct val="150000"/>
              </a:lnSpc>
              <a:spcBef>
                <a:spcPts val="0"/>
              </a:spcBef>
              <a:spcAft>
                <a:spcPts val="0"/>
              </a:spcAft>
              <a:buClrTx/>
              <a:buSzTx/>
              <a:buFontTx/>
              <a:buNone/>
              <a:tabLst/>
              <a:defRPr/>
            </a:pPr>
            <a:r>
              <a:rPr kumimoji="0" lang="ru-RU" sz="4000" b="1" i="0" u="none" strike="noStrike" kern="1200" cap="none"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От зла Он избавит тебя!</a:t>
            </a:r>
          </a:p>
        </p:txBody>
      </p:sp>
    </p:spTree>
    <p:extLst>
      <p:ext uri="{BB962C8B-B14F-4D97-AF65-F5344CB8AC3E}">
        <p14:creationId xmlns:p14="http://schemas.microsoft.com/office/powerpoint/2010/main" val="906211968"/>
      </p:ext>
    </p:extLst>
  </p:cSld>
  <p:clrMapOvr>
    <a:masterClrMapping/>
  </p:clrMapOvr>
  <p:transition xmlns:p14="http://schemas.microsoft.com/office/powerpoint/2010/mai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81420" y="-17676"/>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828418" y="295963"/>
            <a:ext cx="7397002"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fontScale="92500" lnSpcReduction="20000"/>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50000"/>
              </a:lnSpc>
            </a:pPr>
            <a:r>
              <a:rPr lang="ru-RU" sz="3000" dirty="0">
                <a:solidFill>
                  <a:schemeClr val="tx2">
                    <a:lumMod val="60000"/>
                    <a:lumOff val="40000"/>
                  </a:schemeClr>
                </a:solidFill>
                <a:latin typeface="Arial" panose="020B0604020202020204" pitchFamily="34" charset="0"/>
                <a:cs typeface="Arial" panose="020B0604020202020204" pitchFamily="34" charset="0"/>
              </a:rPr>
              <a:t>Припев: </a:t>
            </a:r>
            <a:r>
              <a:rPr lang="ru-RU" sz="2400" b="1" dirty="0">
                <a:solidFill>
                  <a:schemeClr val="tx2">
                    <a:lumMod val="50000"/>
                  </a:schemeClr>
                </a:solidFill>
                <a:latin typeface="Arial" panose="020B0604020202020204" pitchFamily="34" charset="0"/>
                <a:cs typeface="Arial" panose="020B0604020202020204" pitchFamily="34" charset="0"/>
              </a:rPr>
              <a:t/>
            </a:r>
            <a:br>
              <a:rPr lang="ru-RU" sz="2400" b="1" dirty="0">
                <a:solidFill>
                  <a:schemeClr val="tx2">
                    <a:lumMod val="50000"/>
                  </a:schemeClr>
                </a:solidFill>
                <a:latin typeface="Arial" panose="020B0604020202020204" pitchFamily="34" charset="0"/>
                <a:cs typeface="Arial" panose="020B0604020202020204" pitchFamily="34" charset="0"/>
              </a:rPr>
            </a:br>
            <a:r>
              <a:rPr lang="ru-RU" sz="3900" b="1" dirty="0">
                <a:solidFill>
                  <a:schemeClr val="tx2">
                    <a:lumMod val="50000"/>
                  </a:schemeClr>
                </a:solidFill>
                <a:latin typeface="Arial" panose="020B0604020202020204" pitchFamily="34" charset="0"/>
                <a:cs typeface="Arial" panose="020B0604020202020204" pitchFamily="34" charset="0"/>
              </a:rPr>
              <a:t>Посмотри на Иисуса,</a:t>
            </a:r>
          </a:p>
          <a:p>
            <a:pPr algn="l">
              <a:lnSpc>
                <a:spcPct val="150000"/>
              </a:lnSpc>
            </a:pPr>
            <a:r>
              <a:rPr lang="ru-RU" sz="3900" b="1" dirty="0">
                <a:solidFill>
                  <a:schemeClr val="tx2">
                    <a:lumMod val="50000"/>
                  </a:schemeClr>
                </a:solidFill>
                <a:latin typeface="Arial" panose="020B0604020202020204" pitchFamily="34" charset="0"/>
                <a:cs typeface="Arial" panose="020B0604020202020204" pitchFamily="34" charset="0"/>
              </a:rPr>
              <a:t>На Господа вечной любви.</a:t>
            </a:r>
          </a:p>
          <a:p>
            <a:pPr algn="l">
              <a:lnSpc>
                <a:spcPct val="150000"/>
              </a:lnSpc>
            </a:pPr>
            <a:r>
              <a:rPr lang="ru-RU" sz="3900" b="1" dirty="0">
                <a:solidFill>
                  <a:schemeClr val="tx2">
                    <a:lumMod val="50000"/>
                  </a:schemeClr>
                </a:solidFill>
                <a:latin typeface="Arial" panose="020B0604020202020204" pitchFamily="34" charset="0"/>
                <a:cs typeface="Arial" panose="020B0604020202020204" pitchFamily="34" charset="0"/>
              </a:rPr>
              <a:t>На пути земном </a:t>
            </a:r>
          </a:p>
          <a:p>
            <a:pPr algn="l">
              <a:lnSpc>
                <a:spcPct val="150000"/>
              </a:lnSpc>
            </a:pPr>
            <a:r>
              <a:rPr lang="ru-RU" sz="3900" b="1" dirty="0">
                <a:solidFill>
                  <a:schemeClr val="tx2">
                    <a:lumMod val="50000"/>
                  </a:schemeClr>
                </a:solidFill>
                <a:latin typeface="Arial" panose="020B0604020202020204" pitchFamily="34" charset="0"/>
                <a:cs typeface="Arial" panose="020B0604020202020204" pitchFamily="34" charset="0"/>
              </a:rPr>
              <a:t>Счастье в Нём одном.</a:t>
            </a:r>
          </a:p>
          <a:p>
            <a:pPr algn="l">
              <a:lnSpc>
                <a:spcPct val="150000"/>
              </a:lnSpc>
            </a:pPr>
            <a:r>
              <a:rPr lang="ru-RU" sz="3900" b="1" dirty="0">
                <a:solidFill>
                  <a:schemeClr val="tx2">
                    <a:lumMod val="50000"/>
                  </a:schemeClr>
                </a:solidFill>
                <a:latin typeface="Arial" panose="020B0604020202020204" pitchFamily="34" charset="0"/>
                <a:cs typeface="Arial" panose="020B0604020202020204" pitchFamily="34" charset="0"/>
              </a:rPr>
              <a:t>На Христа неотрывно смотри.</a:t>
            </a:r>
            <a:endParaRPr lang="ru-RU" sz="3900" b="1" dirty="0">
              <a:solidFill>
                <a:schemeClr val="tx2">
                  <a:lumMod val="75000"/>
                </a:schemeClr>
              </a:solidFill>
              <a:latin typeface="Arial" panose="020B0604020202020204" pitchFamily="34" charset="0"/>
              <a:cs typeface="Arial" panose="020B0604020202020204" pitchFamily="34" charset="0"/>
            </a:endParaRPr>
          </a:p>
          <a:p>
            <a:endParaRPr lang="ru-RU" sz="2000" dirty="0">
              <a:solidFill>
                <a:schemeClr val="tx2">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41421613"/>
      </p:ext>
    </p:extLst>
  </p:cSld>
  <p:clrMapOvr>
    <a:masterClrMapping/>
  </p:clrMapOvr>
  <p:transition xmlns:p14="http://schemas.microsoft.com/office/powerpoint/2010/mai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1096</TotalTime>
  <Words>67</Words>
  <Application>Microsoft Macintosh PowerPoint</Application>
  <PresentationFormat>On-screen Show (16:9)</PresentationFormat>
  <Paragraphs>29</Paragraphs>
  <Slides>7</Slides>
  <Notes>7</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White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Yulia Lisovaya</cp:lastModifiedBy>
  <cp:revision>85</cp:revision>
  <dcterms:modified xsi:type="dcterms:W3CDTF">2020-10-21T21:14:31Z</dcterms:modified>
</cp:coreProperties>
</file>