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87" r:id="rId6"/>
    <p:sldId id="285" r:id="rId7"/>
    <p:sldId id="286"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61613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083502" y="330917"/>
            <a:ext cx="704318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Верю в обещания Христа</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01652" y="227036"/>
            <a:ext cx="864152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Верю в обещания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Христа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Царя,</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Вечности сияет впереди заря!</a:t>
            </a:r>
          </a:p>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Славу в вышних воспою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Ему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и я,</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Верю в обещания не зря.</a:t>
            </a:r>
            <a:endPar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13663" y="428466"/>
            <a:ext cx="7367707" cy="432361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bg2">
                    <a:lumMod val="50000"/>
                  </a:schemeClr>
                </a:solidFill>
                <a:latin typeface="Arial"/>
                <a:ea typeface="+mn-ea"/>
                <a:cs typeface="Arial"/>
              </a:rPr>
              <a:t>Припев: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Верю</a:t>
            </a:r>
            <a:r>
              <a:rPr lang="ru-RU" sz="3600" b="1" kern="1200" spc="-150" dirty="0">
                <a:solidFill>
                  <a:srgbClr val="465466">
                    <a:lumMod val="50000"/>
                  </a:srgbClr>
                </a:solidFill>
                <a:latin typeface="Arial" panose="020B0604020202020204" pitchFamily="34" charset="0"/>
                <a:ea typeface="+mn-ea"/>
                <a:cs typeface="Arial" panose="020B0604020202020204" pitchFamily="34" charset="0"/>
              </a:rPr>
              <a:t>, верю,</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en-US"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муж.</a:t>
            </a:r>
            <a:r>
              <a:rPr kumimoji="0" lang="en-US"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 </a:t>
            </a:r>
            <a:r>
              <a:rPr lang="ru-RU" sz="2800" i="1" kern="1200" spc="-150" dirty="0">
                <a:solidFill>
                  <a:srgbClr val="465466">
                    <a:lumMod val="50000"/>
                  </a:srgbClr>
                </a:solidFill>
                <a:latin typeface="Arial" panose="020B0604020202020204" pitchFamily="34" charset="0"/>
                <a:ea typeface="+mn-ea"/>
                <a:cs typeface="Arial" panose="020B0604020202020204" pitchFamily="34" charset="0"/>
              </a:rPr>
              <a:t>Верю в обещания, верю в </a:t>
            </a:r>
            <a:r>
              <a:rPr lang="ru-RU" sz="2800" i="1" kern="1200" spc="-150" dirty="0" smtClean="0">
                <a:solidFill>
                  <a:srgbClr val="465466">
                    <a:lumMod val="50000"/>
                  </a:srgbClr>
                </a:solidFill>
                <a:latin typeface="Arial" panose="020B0604020202020204" pitchFamily="34" charset="0"/>
                <a:ea typeface="+mn-ea"/>
                <a:cs typeface="Arial" panose="020B0604020202020204" pitchFamily="34" charset="0"/>
              </a:rPr>
              <a:t>обещания),</a:t>
            </a:r>
            <a:endParaRPr lang="ru-RU" sz="2800" i="1" kern="1200" spc="-150" dirty="0">
              <a:solidFill>
                <a:srgbClr val="465466">
                  <a:lumMod val="50000"/>
                </a:srgbClr>
              </a:solidFill>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rPr>
              <a:t>Верю в обещания Христа не зря;</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Верю</a:t>
            </a:r>
            <a:r>
              <a:rPr lang="ru-RU" sz="3600" b="1" kern="1200" spc="-150" dirty="0">
                <a:solidFill>
                  <a:srgbClr val="465466">
                    <a:lumMod val="50000"/>
                  </a:srgbClr>
                </a:solidFill>
                <a:latin typeface="Arial" panose="020B0604020202020204" pitchFamily="34" charset="0"/>
                <a:ea typeface="+mn-ea"/>
                <a:cs typeface="Arial" panose="020B0604020202020204" pitchFamily="34" charset="0"/>
              </a:rPr>
              <a:t>, верю,</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en-US"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муж.</a:t>
            </a:r>
            <a:r>
              <a:rPr kumimoji="0" lang="en-US"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 </a:t>
            </a:r>
            <a:r>
              <a:rPr lang="ru-RU" sz="2800" i="1" kern="1200" spc="-150" dirty="0">
                <a:solidFill>
                  <a:srgbClr val="465466">
                    <a:lumMod val="50000"/>
                  </a:srgbClr>
                </a:solidFill>
                <a:latin typeface="Arial" panose="020B0604020202020204" pitchFamily="34" charset="0"/>
                <a:ea typeface="+mn-ea"/>
                <a:cs typeface="Arial" panose="020B0604020202020204" pitchFamily="34" charset="0"/>
              </a:rPr>
              <a:t>Верю в обещания, верю в </a:t>
            </a:r>
            <a:r>
              <a:rPr lang="ru-RU" sz="2800" i="1" kern="1200" spc="-150" dirty="0" smtClean="0">
                <a:solidFill>
                  <a:srgbClr val="465466">
                    <a:lumMod val="50000"/>
                  </a:srgbClr>
                </a:solidFill>
                <a:latin typeface="Arial" panose="020B0604020202020204" pitchFamily="34" charset="0"/>
                <a:ea typeface="+mn-ea"/>
                <a:cs typeface="Arial" panose="020B0604020202020204" pitchFamily="34" charset="0"/>
              </a:rPr>
              <a:t>обещания),</a:t>
            </a:r>
            <a:endParaRPr lang="ru-RU" sz="2800" i="1" kern="1200" spc="-150" dirty="0">
              <a:solidFill>
                <a:srgbClr val="465466">
                  <a:lumMod val="50000"/>
                </a:srgbClr>
              </a:solidFill>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kern="1200" spc="-150" dirty="0">
                <a:solidFill>
                  <a:srgbClr val="465466">
                    <a:lumMod val="75000"/>
                  </a:srgbClr>
                </a:solidFill>
                <a:latin typeface="Arial" panose="020B0604020202020204" pitchFamily="34" charset="0"/>
                <a:ea typeface="+mn-ea"/>
                <a:cs typeface="Arial" panose="020B0604020202020204" pitchFamily="34" charset="0"/>
              </a:rPr>
              <a:t>Держась за Слово Господа Царя!</a:t>
            </a:r>
            <a:endParaRPr kumimoji="0" lang="ru-RU" sz="3600" b="1"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2800"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69591"/>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Обещания Его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Не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подведут,</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Хоть сомнений бури </a:t>
            </a: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На </a:t>
            </a:r>
            <a:r>
              <a:rPr lang="ru-RU" sz="4000" b="1" kern="1200" dirty="0">
                <a:solidFill>
                  <a:srgbClr val="465466">
                    <a:lumMod val="50000"/>
                  </a:srgbClr>
                </a:solidFill>
                <a:latin typeface="Arial" panose="020B0604020202020204" pitchFamily="34" charset="0"/>
                <a:ea typeface="+mn-ea"/>
                <a:cs typeface="Arial" panose="020B0604020202020204" pitchFamily="34" charset="0"/>
              </a:rPr>
              <a:t>пути нас ждут,</a:t>
            </a:r>
          </a:p>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Божье Слово совершит свой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Славный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труд –</a:t>
            </a:r>
          </a:p>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Божьи обещания не лгут!</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13663" y="428466"/>
            <a:ext cx="7367707" cy="432361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bg2">
                    <a:lumMod val="50000"/>
                  </a:schemeClr>
                </a:solidFill>
                <a:latin typeface="Arial"/>
                <a:ea typeface="+mn-ea"/>
                <a:cs typeface="Arial"/>
              </a:rPr>
              <a:t>Припев: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Верю</a:t>
            </a:r>
            <a:r>
              <a:rPr lang="ru-RU" sz="3600" b="1" kern="1200" spc="-150" dirty="0">
                <a:solidFill>
                  <a:srgbClr val="465466">
                    <a:lumMod val="50000"/>
                  </a:srgbClr>
                </a:solidFill>
                <a:latin typeface="Arial" panose="020B0604020202020204" pitchFamily="34" charset="0"/>
                <a:ea typeface="+mn-ea"/>
                <a:cs typeface="Arial" panose="020B0604020202020204" pitchFamily="34" charset="0"/>
              </a:rPr>
              <a:t>, верю,</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en-US"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муж.</a:t>
            </a:r>
            <a:r>
              <a:rPr kumimoji="0" lang="en-US"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 </a:t>
            </a:r>
            <a:r>
              <a:rPr lang="ru-RU" sz="2800" i="1" kern="1200" spc="-150" dirty="0">
                <a:solidFill>
                  <a:srgbClr val="465466">
                    <a:lumMod val="50000"/>
                  </a:srgbClr>
                </a:solidFill>
                <a:latin typeface="Arial" panose="020B0604020202020204" pitchFamily="34" charset="0"/>
                <a:ea typeface="+mn-ea"/>
                <a:cs typeface="Arial" panose="020B0604020202020204" pitchFamily="34" charset="0"/>
              </a:rPr>
              <a:t>Верю в обещания, верю в </a:t>
            </a:r>
            <a:r>
              <a:rPr lang="ru-RU" sz="2800" i="1" kern="1200" spc="-150" dirty="0" smtClean="0">
                <a:solidFill>
                  <a:srgbClr val="465466">
                    <a:lumMod val="50000"/>
                  </a:srgbClr>
                </a:solidFill>
                <a:latin typeface="Arial" panose="020B0604020202020204" pitchFamily="34" charset="0"/>
                <a:ea typeface="+mn-ea"/>
                <a:cs typeface="Arial" panose="020B0604020202020204" pitchFamily="34" charset="0"/>
              </a:rPr>
              <a:t>обещания),</a:t>
            </a:r>
            <a:endParaRPr lang="ru-RU" sz="2800" i="1" kern="1200" spc="-150" dirty="0">
              <a:solidFill>
                <a:srgbClr val="465466">
                  <a:lumMod val="50000"/>
                </a:srgbClr>
              </a:solidFill>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rPr>
              <a:t>Верю в обещания Христа не зря;</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Верю</a:t>
            </a:r>
            <a:r>
              <a:rPr lang="ru-RU" sz="3600" b="1" kern="1200" spc="-150" dirty="0">
                <a:solidFill>
                  <a:srgbClr val="465466">
                    <a:lumMod val="50000"/>
                  </a:srgbClr>
                </a:solidFill>
                <a:latin typeface="Arial" panose="020B0604020202020204" pitchFamily="34" charset="0"/>
                <a:ea typeface="+mn-ea"/>
                <a:cs typeface="Arial" panose="020B0604020202020204" pitchFamily="34" charset="0"/>
              </a:rPr>
              <a:t>, верю,</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en-US"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муж.</a:t>
            </a:r>
            <a:r>
              <a:rPr kumimoji="0" lang="en-US"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 </a:t>
            </a:r>
            <a:r>
              <a:rPr lang="ru-RU" sz="2800" i="1" kern="1200" spc="-150" dirty="0">
                <a:solidFill>
                  <a:srgbClr val="465466">
                    <a:lumMod val="50000"/>
                  </a:srgbClr>
                </a:solidFill>
                <a:latin typeface="Arial" panose="020B0604020202020204" pitchFamily="34" charset="0"/>
                <a:ea typeface="+mn-ea"/>
                <a:cs typeface="Arial" panose="020B0604020202020204" pitchFamily="34" charset="0"/>
              </a:rPr>
              <a:t>Верю в обещания, верю в </a:t>
            </a:r>
            <a:r>
              <a:rPr lang="ru-RU" sz="2800" i="1" kern="1200" spc="-150" dirty="0" smtClean="0">
                <a:solidFill>
                  <a:srgbClr val="465466">
                    <a:lumMod val="50000"/>
                  </a:srgbClr>
                </a:solidFill>
                <a:latin typeface="Arial" panose="020B0604020202020204" pitchFamily="34" charset="0"/>
                <a:ea typeface="+mn-ea"/>
                <a:cs typeface="Arial" panose="020B0604020202020204" pitchFamily="34" charset="0"/>
              </a:rPr>
              <a:t>обещания),</a:t>
            </a:r>
            <a:endParaRPr lang="ru-RU" sz="2800" i="1" kern="1200" spc="-150" dirty="0">
              <a:solidFill>
                <a:srgbClr val="465466">
                  <a:lumMod val="50000"/>
                </a:srgbClr>
              </a:solidFill>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kern="1200" spc="-150" dirty="0">
                <a:solidFill>
                  <a:srgbClr val="465466">
                    <a:lumMod val="75000"/>
                  </a:srgbClr>
                </a:solidFill>
                <a:latin typeface="Arial" panose="020B0604020202020204" pitchFamily="34" charset="0"/>
                <a:ea typeface="+mn-ea"/>
                <a:cs typeface="Arial" panose="020B0604020202020204" pitchFamily="34" charset="0"/>
              </a:rPr>
              <a:t>Держась за Слово Господа Царя!</a:t>
            </a:r>
            <a:endParaRPr kumimoji="0" lang="ru-RU" sz="3600" b="1"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2800"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96654986"/>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00024" y="265291"/>
            <a:ext cx="868905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Каждым обещанием </a:t>
            </a:r>
            <a:endPar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spcBef>
                <a:spcPts val="0"/>
              </a:spcBef>
              <a:spcAft>
                <a:spcPts val="0"/>
              </a:spcAft>
              <a:buClrTx/>
              <a:buSzTx/>
              <a:buFontTx/>
              <a:buNone/>
              <a:tabLst/>
              <a:defRPr/>
            </a:pPr>
            <a:r>
              <a:rPr lang="ru-RU" sz="4000" b="1" kern="1200" noProof="0" dirty="0" smtClean="0">
                <a:solidFill>
                  <a:srgbClr val="465466">
                    <a:lumMod val="50000"/>
                  </a:srgbClr>
                </a:solidFill>
                <a:latin typeface="Arial" panose="020B0604020202020204" pitchFamily="34" charset="0"/>
                <a:ea typeface="+mn-ea"/>
                <a:cs typeface="Arial" panose="020B0604020202020204" pitchFamily="34" charset="0"/>
              </a:rPr>
              <a:t>Я</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дорожу</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И любовью Господа </a:t>
            </a: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Христа </a:t>
            </a:r>
            <a:r>
              <a:rPr lang="ru-RU" sz="4000" b="1" kern="1200" dirty="0">
                <a:solidFill>
                  <a:srgbClr val="465466">
                    <a:lumMod val="50000"/>
                  </a:srgbClr>
                </a:solidFill>
                <a:latin typeface="Arial" panose="020B0604020202020204" pitchFamily="34" charset="0"/>
                <a:ea typeface="+mn-ea"/>
                <a:cs typeface="Arial" panose="020B0604020202020204" pitchFamily="34" charset="0"/>
              </a:rPr>
              <a:t>дышу,</a:t>
            </a:r>
          </a:p>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Побеждая,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М</a:t>
            </a:r>
            <a:r>
              <a:rPr lang="ru-RU" sz="4000" b="1" kern="1200" dirty="0" err="1" smtClean="0">
                <a:solidFill>
                  <a:srgbClr val="465466">
                    <a:lumMod val="50000"/>
                  </a:srgbClr>
                </a:solidFill>
                <a:latin typeface="Arial" panose="020B0604020202020204" pitchFamily="34" charset="0"/>
                <a:ea typeface="+mn-ea"/>
                <a:cs typeface="Arial" panose="020B0604020202020204" pitchFamily="34" charset="0"/>
              </a:rPr>
              <a:t>еч</a:t>
            </a: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4000" b="1" kern="1200" dirty="0">
                <a:solidFill>
                  <a:srgbClr val="465466">
                    <a:lumMod val="50000"/>
                  </a:srgbClr>
                </a:solidFill>
                <a:latin typeface="Arial" panose="020B0604020202020204" pitchFamily="34" charset="0"/>
                <a:ea typeface="+mn-ea"/>
                <a:cs typeface="Arial" panose="020B0604020202020204" pitchFamily="34" charset="0"/>
              </a:rPr>
              <a:t>духовный я держу,</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Верой в обещания хожу!</a:t>
            </a:r>
          </a:p>
          <a:p>
            <a:pPr marL="0" marR="0" lvl="0" indent="0" algn="l" defTabSz="914355" rtl="0" eaLnBrk="1" fontAlgn="auto" latinLnBrk="0" hangingPunct="1">
              <a:spcBef>
                <a:spcPts val="0"/>
              </a:spcBef>
              <a:spcAft>
                <a:spcPts val="0"/>
              </a:spcAft>
              <a:buClrTx/>
              <a:buSzTx/>
              <a:buFontTx/>
              <a:buNone/>
              <a:tabLst/>
              <a:defRPr/>
            </a:pPr>
            <a:endPar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06211968"/>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13663" y="428466"/>
            <a:ext cx="7367707" cy="432361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bg2">
                    <a:lumMod val="50000"/>
                  </a:schemeClr>
                </a:solidFill>
                <a:latin typeface="Arial"/>
                <a:ea typeface="+mn-ea"/>
                <a:cs typeface="Arial"/>
              </a:rPr>
              <a:t>Припев: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Верю</a:t>
            </a:r>
            <a:r>
              <a:rPr lang="ru-RU" sz="3600" b="1" kern="1200" spc="-150" dirty="0">
                <a:solidFill>
                  <a:srgbClr val="465466">
                    <a:lumMod val="50000"/>
                  </a:srgbClr>
                </a:solidFill>
                <a:latin typeface="Arial" panose="020B0604020202020204" pitchFamily="34" charset="0"/>
                <a:ea typeface="+mn-ea"/>
                <a:cs typeface="Arial" panose="020B0604020202020204" pitchFamily="34" charset="0"/>
              </a:rPr>
              <a:t>, верю,</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en-US"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муж.</a:t>
            </a:r>
            <a:r>
              <a:rPr kumimoji="0" lang="en-US"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 </a:t>
            </a:r>
            <a:r>
              <a:rPr lang="ru-RU" sz="2800" i="1" kern="1200" spc="-150" dirty="0">
                <a:solidFill>
                  <a:srgbClr val="465466">
                    <a:lumMod val="50000"/>
                  </a:srgbClr>
                </a:solidFill>
                <a:latin typeface="Arial" panose="020B0604020202020204" pitchFamily="34" charset="0"/>
                <a:ea typeface="+mn-ea"/>
                <a:cs typeface="Arial" panose="020B0604020202020204" pitchFamily="34" charset="0"/>
              </a:rPr>
              <a:t>Верю в обещания, верю в </a:t>
            </a:r>
            <a:r>
              <a:rPr lang="ru-RU" sz="2800" i="1" kern="1200" spc="-150" dirty="0" smtClean="0">
                <a:solidFill>
                  <a:srgbClr val="465466">
                    <a:lumMod val="50000"/>
                  </a:srgbClr>
                </a:solidFill>
                <a:latin typeface="Arial" panose="020B0604020202020204" pitchFamily="34" charset="0"/>
                <a:ea typeface="+mn-ea"/>
                <a:cs typeface="Arial" panose="020B0604020202020204" pitchFamily="34" charset="0"/>
              </a:rPr>
              <a:t>обещания),</a:t>
            </a:r>
            <a:endParaRPr lang="ru-RU" sz="2800" i="1" kern="1200" spc="-150" dirty="0">
              <a:solidFill>
                <a:srgbClr val="465466">
                  <a:lumMod val="50000"/>
                </a:srgbClr>
              </a:solidFill>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rPr>
              <a:t>Верю в обещания Христа не зря;</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Верю</a:t>
            </a:r>
            <a:r>
              <a:rPr lang="ru-RU" sz="3600" b="1" kern="1200" spc="-150" dirty="0">
                <a:solidFill>
                  <a:srgbClr val="465466">
                    <a:lumMod val="50000"/>
                  </a:srgbClr>
                </a:solidFill>
                <a:latin typeface="Arial" panose="020B0604020202020204" pitchFamily="34" charset="0"/>
                <a:ea typeface="+mn-ea"/>
                <a:cs typeface="Arial" panose="020B0604020202020204" pitchFamily="34" charset="0"/>
              </a:rPr>
              <a:t>, верю,</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en-US" sz="2800"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муж.</a:t>
            </a:r>
            <a:r>
              <a:rPr kumimoji="0" lang="en-US"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a:t>
            </a:r>
            <a:r>
              <a:rPr kumimoji="0" lang="ru-RU" sz="2800"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 </a:t>
            </a:r>
            <a:r>
              <a:rPr lang="ru-RU" sz="2800" i="1" kern="1200" spc="-150" dirty="0">
                <a:solidFill>
                  <a:srgbClr val="465466">
                    <a:lumMod val="50000"/>
                  </a:srgbClr>
                </a:solidFill>
                <a:latin typeface="Arial" panose="020B0604020202020204" pitchFamily="34" charset="0"/>
                <a:ea typeface="+mn-ea"/>
                <a:cs typeface="Arial" panose="020B0604020202020204" pitchFamily="34" charset="0"/>
              </a:rPr>
              <a:t>Верю в обещания, верю в </a:t>
            </a:r>
            <a:r>
              <a:rPr lang="ru-RU" sz="2800" i="1" kern="1200" spc="-150" dirty="0" smtClean="0">
                <a:solidFill>
                  <a:srgbClr val="465466">
                    <a:lumMod val="50000"/>
                  </a:srgbClr>
                </a:solidFill>
                <a:latin typeface="Arial" panose="020B0604020202020204" pitchFamily="34" charset="0"/>
                <a:ea typeface="+mn-ea"/>
                <a:cs typeface="Arial" panose="020B0604020202020204" pitchFamily="34" charset="0"/>
              </a:rPr>
              <a:t>обещания),</a:t>
            </a:r>
            <a:endParaRPr lang="ru-RU" sz="2800" i="1" kern="1200" spc="-150" dirty="0">
              <a:solidFill>
                <a:srgbClr val="465466">
                  <a:lumMod val="50000"/>
                </a:srgbClr>
              </a:solidFill>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kern="1200" spc="-150" dirty="0">
                <a:solidFill>
                  <a:srgbClr val="465466">
                    <a:lumMod val="75000"/>
                  </a:srgbClr>
                </a:solidFill>
                <a:latin typeface="Arial" panose="020B0604020202020204" pitchFamily="34" charset="0"/>
                <a:ea typeface="+mn-ea"/>
                <a:cs typeface="Arial" panose="020B0604020202020204" pitchFamily="34" charset="0"/>
              </a:rPr>
              <a:t>Держась за Слово Господа Царя!</a:t>
            </a:r>
            <a:endParaRPr kumimoji="0" lang="ru-RU" sz="3600" b="1"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2800"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9665498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1120</TotalTime>
  <Words>169</Words>
  <Application>Microsoft Macintosh PowerPoint</Application>
  <PresentationFormat>On-screen Show (16:9)</PresentationFormat>
  <Paragraphs>35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86</cp:revision>
  <dcterms:modified xsi:type="dcterms:W3CDTF">2020-10-21T21:24:17Z</dcterms:modified>
</cp:coreProperties>
</file>