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66" r:id="rId3"/>
    <p:sldId id="1071" r:id="rId4"/>
    <p:sldId id="1067" r:id="rId5"/>
    <p:sldId id="1068" r:id="rId6"/>
    <p:sldId id="1069" r:id="rId7"/>
    <p:sldId id="1072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8290883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Наполни</a:t>
            </a:r>
          </a:p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сосуд мой, Боже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 истории </a:t>
            </a:r>
            <a:endParaRPr kumimoji="0" lang="ru-RU" sz="45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lang="ru-RU" sz="45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5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ней, с</a:t>
            </a:r>
            <a:r>
              <a:rPr lang="ru-RU" sz="4500" b="1" spc="-150" dirty="0" err="1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амарянке</a:t>
            </a: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 ищу не то порой,</a:t>
            </a:r>
          </a:p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мой Спаситель говорит мне:</a:t>
            </a:r>
          </a:p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«Вот мой родник – </a:t>
            </a:r>
            <a:endParaRPr lang="ru-RU" sz="45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3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5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счастье ты открой»</a:t>
            </a:r>
          </a:p>
        </p:txBody>
      </p:sp>
    </p:spTree>
    <p:extLst>
      <p:ext uri="{BB962C8B-B14F-4D97-AF65-F5344CB8AC3E}">
        <p14:creationId xmlns:p14="http://schemas.microsoft.com/office/powerpoint/2010/main" val="28735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наполни сосуд мой, Боже,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 и жажду утоли!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Хлебом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свыше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4800" b="1" i="0" u="none" strike="noStrike" kern="1200" cap="none" spc="-150" normalizeH="0" baseline="0" noProof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апитай</a:t>
            </a: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мне душу Ты,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сердце исцели!</a:t>
            </a:r>
            <a:endParaRPr kumimoji="0" lang="ru-RU" sz="40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Миллионы на земле </a:t>
            </a:r>
            <a:r>
              <a:rPr kumimoji="0" lang="ru-RU" sz="45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45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5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Ищут </a:t>
            </a:r>
            <a:r>
              <a:rPr kumimoji="0" lang="ru-RU" sz="45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страстно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Манящих прелестей мирских.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не понять </a:t>
            </a:r>
            <a:endParaRPr lang="ru-RU" sz="4500" b="1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45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емчужин </a:t>
            </a: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счастья,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Открытых мне </a:t>
            </a:r>
            <a:r>
              <a:rPr lang="ru-RU" sz="45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5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5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источниках Твоих.</a:t>
            </a:r>
          </a:p>
        </p:txBody>
      </p:sp>
    </p:spTree>
    <p:extLst>
      <p:ext uri="{BB962C8B-B14F-4D97-AF65-F5344CB8AC3E}">
        <p14:creationId xmlns:p14="http://schemas.microsoft.com/office/powerpoint/2010/main" val="19137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наполни сосуд мой, Боже,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 и жажду утоли!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Хлебом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свыше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48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апитай</a:t>
            </a: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мне душу Ты,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сердце исцели!</a:t>
            </a:r>
            <a:endParaRPr kumimoji="0" lang="ru-RU" sz="40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Вот поэтому скажу, </a:t>
            </a: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Повторяясь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355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«Оставьте страсть </a:t>
            </a:r>
            <a: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пустоте!»</a:t>
            </a:r>
          </a:p>
          <a:p>
            <a:pPr marL="0" marR="0" lvl="0" indent="0" algn="l" defTabSz="914355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молитве к Господу, </a:t>
            </a:r>
            <a: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Смиряясь</a:t>
            </a: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355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обретёте счастье </a:t>
            </a:r>
            <a: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Христе!</a:t>
            </a:r>
          </a:p>
        </p:txBody>
      </p:sp>
    </p:spTree>
    <p:extLst>
      <p:ext uri="{BB962C8B-B14F-4D97-AF65-F5344CB8AC3E}">
        <p14:creationId xmlns:p14="http://schemas.microsoft.com/office/powerpoint/2010/main" val="359207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наполни сосуд мой, Боже,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 и жажду утоли!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Хлебом </a:t>
            </a:r>
            <a:r>
              <a:rPr kumimoji="0" lang="ru-RU" sz="54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свыше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48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апитай</a:t>
            </a:r>
            <a:r>
              <a:rPr kumimoji="0" lang="ru-RU" sz="4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мне душу Ты,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Господь,</a:t>
            </a: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сердце исцели!</a:t>
            </a:r>
            <a:endParaRPr kumimoji="0" lang="ru-RU" sz="4000" b="1" i="0" u="none" strike="noStrike" kern="1200" cap="none" spc="-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10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8622</TotalTime>
  <Words>133</Words>
  <Application>Microsoft Macintosh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244</cp:revision>
  <dcterms:created xsi:type="dcterms:W3CDTF">2016-09-02T12:17:38Z</dcterms:created>
  <dcterms:modified xsi:type="dcterms:W3CDTF">2020-10-22T10:30:44Z</dcterms:modified>
</cp:coreProperties>
</file>