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67" r:id="rId4"/>
    <p:sldId id="279" r:id="rId5"/>
    <p:sldId id="270" r:id="rId6"/>
    <p:sldId id="280" r:id="rId7"/>
    <p:sldId id="281" r:id="rId8"/>
    <p:sldId id="282" r:id="rId9"/>
    <p:sldId id="283" r:id="rId10"/>
    <p:sldId id="284"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76016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9173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56728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54133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41506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94211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618487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ru-RU" sz="54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 </a:t>
            </a:r>
            <a:r>
              <a:rPr lang="ru-RU"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неужели</a:t>
            </a:r>
            <a:br>
              <a:rPr lang="ru-RU"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ru-RU"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 </a:t>
            </a:r>
            <a:r>
              <a:rPr lang="ru-RU" sz="54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плоти тленной</a:t>
            </a:r>
            <a:endPar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018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600" b="1" dirty="0">
                <a:solidFill>
                  <a:srgbClr val="000000"/>
                </a:solidFill>
                <a:latin typeface="Arial"/>
                <a:ea typeface="+mn-ea"/>
                <a:cs typeface="Arial"/>
              </a:rPr>
              <a:t>В сердцах людских,</a:t>
            </a:r>
          </a:p>
          <a:p>
            <a:pPr algn="l" defTabSz="685800">
              <a:lnSpc>
                <a:spcPct val="80000"/>
              </a:lnSpc>
              <a:spcBef>
                <a:spcPts val="1350"/>
              </a:spcBef>
              <a:buClr>
                <a:srgbClr val="595959"/>
              </a:buClr>
            </a:pPr>
            <a:r>
              <a:rPr lang="en-US" sz="3200" dirty="0">
                <a:solidFill>
                  <a:schemeClr val="tx2"/>
                </a:solidFill>
                <a:latin typeface="Arial"/>
                <a:ea typeface="+mn-ea"/>
                <a:cs typeface="Arial"/>
              </a:rPr>
              <a:t>[</a:t>
            </a:r>
            <a:r>
              <a:rPr lang="ru-RU" sz="3200" dirty="0" err="1">
                <a:solidFill>
                  <a:schemeClr val="tx2"/>
                </a:solidFill>
                <a:latin typeface="Arial"/>
                <a:ea typeface="+mn-ea"/>
                <a:cs typeface="Arial"/>
              </a:rPr>
              <a:t>муж.втор</a:t>
            </a:r>
            <a:r>
              <a:rPr lang="ru-RU" sz="3200" dirty="0">
                <a:solidFill>
                  <a:schemeClr val="tx2"/>
                </a:solidFill>
                <a:latin typeface="Arial"/>
                <a:ea typeface="+mn-ea"/>
                <a:cs typeface="Arial"/>
              </a:rPr>
              <a:t>.</a:t>
            </a:r>
            <a:r>
              <a:rPr lang="en-US" sz="3200" dirty="0">
                <a:solidFill>
                  <a:schemeClr val="tx2"/>
                </a:solidFill>
                <a:latin typeface="Arial"/>
                <a:ea typeface="+mn-ea"/>
                <a:cs typeface="Arial"/>
              </a:rPr>
              <a:t>]</a:t>
            </a:r>
            <a:r>
              <a:rPr lang="ru-RU" sz="3200" dirty="0">
                <a:solidFill>
                  <a:schemeClr val="tx2"/>
                </a:solidFill>
                <a:latin typeface="Arial"/>
                <a:ea typeface="+mn-ea"/>
                <a:cs typeface="Arial"/>
              </a:rPr>
              <a:t> </a:t>
            </a:r>
          </a:p>
          <a:p>
            <a:pPr algn="l" defTabSz="685800">
              <a:lnSpc>
                <a:spcPct val="80000"/>
              </a:lnSpc>
              <a:spcBef>
                <a:spcPts val="1350"/>
              </a:spcBef>
              <a:buClr>
                <a:srgbClr val="595959"/>
              </a:buClr>
            </a:pPr>
            <a:r>
              <a:rPr lang="ru-RU" sz="3200" dirty="0">
                <a:solidFill>
                  <a:schemeClr val="tx2"/>
                </a:solidFill>
                <a:latin typeface="Arial"/>
                <a:ea typeface="+mn-ea"/>
                <a:cs typeface="Arial"/>
              </a:rPr>
              <a:t>В сердцах людских </a:t>
            </a:r>
          </a:p>
          <a:p>
            <a:pPr algn="l" defTabSz="685800">
              <a:lnSpc>
                <a:spcPct val="80000"/>
              </a:lnSpc>
              <a:spcBef>
                <a:spcPts val="1350"/>
              </a:spcBef>
              <a:buClr>
                <a:srgbClr val="595959"/>
              </a:buClr>
            </a:pPr>
            <a:r>
              <a:rPr lang="ru-RU" sz="3200" dirty="0">
                <a:solidFill>
                  <a:schemeClr val="tx2"/>
                </a:solidFill>
                <a:latin typeface="Arial"/>
                <a:ea typeface="+mn-ea"/>
                <a:cs typeface="Arial"/>
              </a:rPr>
              <a:t>для славы Божьей храм творит</a:t>
            </a:r>
          </a:p>
          <a:p>
            <a:pPr algn="l" defTabSz="685800">
              <a:lnSpc>
                <a:spcPct val="80000"/>
              </a:lnSpc>
              <a:spcBef>
                <a:spcPts val="1350"/>
              </a:spcBef>
              <a:buClr>
                <a:srgbClr val="595959"/>
              </a:buClr>
            </a:pPr>
            <a:r>
              <a:rPr lang="ru-RU" sz="3600" b="1" dirty="0">
                <a:solidFill>
                  <a:srgbClr val="000000"/>
                </a:solidFill>
                <a:latin typeface="Arial"/>
                <a:cs typeface="Arial"/>
              </a:rPr>
              <a:t>Для славы Божьей </a:t>
            </a:r>
          </a:p>
          <a:p>
            <a:pPr algn="l" defTabSz="685800">
              <a:lnSpc>
                <a:spcPct val="80000"/>
              </a:lnSpc>
              <a:spcBef>
                <a:spcPts val="1350"/>
              </a:spcBef>
              <a:buClr>
                <a:srgbClr val="595959"/>
              </a:buClr>
            </a:pPr>
            <a:r>
              <a:rPr lang="ru-RU" sz="3600" b="1" dirty="0">
                <a:solidFill>
                  <a:srgbClr val="000000"/>
                </a:solidFill>
                <a:latin typeface="Arial"/>
                <a:cs typeface="Arial"/>
              </a:rPr>
              <a:t>храм творит.</a:t>
            </a:r>
            <a:endParaRPr lang="ru-RU" sz="3600" b="1" dirty="0">
              <a:solidFill>
                <a:srgbClr val="000000"/>
              </a:solidFill>
              <a:latin typeface="Arial"/>
              <a:ea typeface="+mn-ea"/>
              <a:cs typeface="Arial"/>
            </a:endParaRPr>
          </a:p>
        </p:txBody>
      </p:sp>
    </p:spTree>
    <p:extLst>
      <p:ext uri="{BB962C8B-B14F-4D97-AF65-F5344CB8AC3E}">
        <p14:creationId xmlns:p14="http://schemas.microsoft.com/office/powerpoint/2010/main" val="1404515783"/>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21858" y="303235"/>
            <a:ext cx="888336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10000"/>
              </a:lnSpc>
              <a:spcAft>
                <a:spcPts val="0"/>
              </a:spcAft>
              <a:buClr>
                <a:srgbClr val="595959"/>
              </a:buClr>
              <a:buSzTx/>
              <a:buFontTx/>
              <a:buNone/>
              <a:tabLst/>
              <a:defRPr/>
            </a:pPr>
            <a:r>
              <a:rPr lang="ru-RU" sz="3800" b="1" kern="0" dirty="0">
                <a:solidFill>
                  <a:srgbClr val="000000"/>
                </a:solidFill>
                <a:latin typeface="Arial"/>
                <a:cs typeface="Arial"/>
                <a:sym typeface="Helvetica Neue"/>
              </a:rPr>
              <a:t>О, неужели в плоти тленной</a:t>
            </a:r>
          </a:p>
          <a:p>
            <a:pPr marL="0" marR="0" lvl="0" indent="0" algn="l" defTabSz="685800" rtl="0" eaLnBrk="1" fontAlgn="auto" latinLnBrk="0" hangingPunct="0">
              <a:lnSpc>
                <a:spcPct val="110000"/>
              </a:lnSpc>
              <a:spcAft>
                <a:spcPts val="0"/>
              </a:spcAft>
              <a:buClr>
                <a:srgbClr val="595959"/>
              </a:buClr>
              <a:buSzTx/>
              <a:buFontTx/>
              <a:buNone/>
              <a:tabLst/>
              <a:defRPr/>
            </a:pPr>
            <a:r>
              <a:rPr kumimoji="0" lang="ru-RU" sz="3800" b="1" i="0" u="none" strike="noStrike" kern="0" cap="none" spc="0" normalizeH="0" baseline="0" noProof="0" dirty="0">
                <a:ln>
                  <a:noFill/>
                </a:ln>
                <a:solidFill>
                  <a:srgbClr val="000000"/>
                </a:solidFill>
                <a:effectLst/>
                <a:uLnTx/>
                <a:uFillTx/>
                <a:latin typeface="Arial"/>
                <a:cs typeface="Arial"/>
                <a:sym typeface="Helvetica Neue"/>
              </a:rPr>
              <a:t>Ты пожелал создать престол?</a:t>
            </a:r>
          </a:p>
          <a:p>
            <a:pPr marL="0" marR="0" lvl="0" indent="0" algn="l" defTabSz="685800" rtl="0" eaLnBrk="1" fontAlgn="auto" latinLnBrk="0" hangingPunct="0">
              <a:lnSpc>
                <a:spcPct val="110000"/>
              </a:lnSpc>
              <a:spcAft>
                <a:spcPts val="0"/>
              </a:spcAft>
              <a:buClr>
                <a:srgbClr val="595959"/>
              </a:buClr>
              <a:buSzTx/>
              <a:buFontTx/>
              <a:buNone/>
              <a:tabLst/>
              <a:defRPr/>
            </a:pPr>
            <a:r>
              <a:rPr lang="ru-RU" sz="3800" b="1" kern="0" dirty="0">
                <a:solidFill>
                  <a:srgbClr val="000000"/>
                </a:solidFill>
                <a:latin typeface="Arial"/>
                <a:cs typeface="Arial"/>
                <a:sym typeface="Helvetica Neue"/>
              </a:rPr>
              <a:t>В завет вступил </a:t>
            </a:r>
            <a:r>
              <a:rPr lang="ru-RU" sz="3800" b="1" kern="0" dirty="0" smtClean="0">
                <a:solidFill>
                  <a:srgbClr val="000000"/>
                </a:solidFill>
                <a:latin typeface="Arial"/>
                <a:cs typeface="Arial"/>
                <a:sym typeface="Helvetica Neue"/>
              </a:rPr>
              <a:t/>
            </a:r>
            <a:br>
              <a:rPr lang="ru-RU" sz="3800" b="1" kern="0" dirty="0" smtClean="0">
                <a:solidFill>
                  <a:srgbClr val="000000"/>
                </a:solidFill>
                <a:latin typeface="Arial"/>
                <a:cs typeface="Arial"/>
                <a:sym typeface="Helvetica Neue"/>
              </a:rPr>
            </a:br>
            <a:r>
              <a:rPr lang="ru-RU" sz="3800" b="1" kern="0" dirty="0" smtClean="0">
                <a:solidFill>
                  <a:srgbClr val="000000"/>
                </a:solidFill>
                <a:latin typeface="Arial"/>
                <a:cs typeface="Arial"/>
                <a:sym typeface="Helvetica Neue"/>
              </a:rPr>
              <a:t>С </a:t>
            </a:r>
            <a:r>
              <a:rPr lang="ru-RU" sz="3800" b="1" kern="0" dirty="0">
                <a:solidFill>
                  <a:srgbClr val="000000"/>
                </a:solidFill>
                <a:latin typeface="Arial"/>
                <a:cs typeface="Arial"/>
                <a:sym typeface="Helvetica Neue"/>
              </a:rPr>
              <a:t>душой смиренной,</a:t>
            </a:r>
          </a:p>
          <a:p>
            <a:pPr marL="0" marR="0" lvl="0" indent="0" algn="l" defTabSz="685800" rtl="0" eaLnBrk="1" fontAlgn="auto" latinLnBrk="0" hangingPunct="0">
              <a:lnSpc>
                <a:spcPct val="110000"/>
              </a:lnSpc>
              <a:spcAft>
                <a:spcPts val="0"/>
              </a:spcAft>
              <a:buClr>
                <a:srgbClr val="595959"/>
              </a:buClr>
              <a:buSzTx/>
              <a:buFontTx/>
              <a:buNone/>
              <a:tabLst/>
              <a:defRPr/>
            </a:pPr>
            <a:r>
              <a:rPr kumimoji="0" lang="ru-RU" sz="3800" b="1" i="0" u="none" strike="noStrike" kern="0" cap="none" spc="0" normalizeH="0" baseline="0" noProof="0" dirty="0">
                <a:ln>
                  <a:noFill/>
                </a:ln>
                <a:solidFill>
                  <a:srgbClr val="000000"/>
                </a:solidFill>
                <a:effectLst/>
                <a:uLnTx/>
                <a:uFillTx/>
                <a:latin typeface="Arial"/>
                <a:cs typeface="Arial"/>
                <a:sym typeface="Helvetica Neue"/>
              </a:rPr>
              <a:t>В ней храм святой </a:t>
            </a:r>
          </a:p>
          <a:p>
            <a:pPr marL="0" marR="0" lvl="0" indent="0" algn="l" defTabSz="685800" rtl="0" eaLnBrk="1" fontAlgn="auto" latinLnBrk="0" hangingPunct="0">
              <a:lnSpc>
                <a:spcPct val="110000"/>
              </a:lnSpc>
              <a:spcAft>
                <a:spcPts val="0"/>
              </a:spcAft>
              <a:buClr>
                <a:srgbClr val="595959"/>
              </a:buClr>
              <a:buSzTx/>
              <a:buFontTx/>
              <a:buNone/>
              <a:tabLst/>
              <a:defRPr/>
            </a:pPr>
            <a:r>
              <a:rPr kumimoji="0" lang="ru-RU" sz="3800" b="1" i="0" u="none" strike="noStrike" kern="0" cap="none" spc="0" normalizeH="0" baseline="0" noProof="0" dirty="0">
                <a:ln>
                  <a:noFill/>
                </a:ln>
                <a:solidFill>
                  <a:srgbClr val="000000"/>
                </a:solidFill>
                <a:effectLst/>
                <a:uLnTx/>
                <a:uFillTx/>
                <a:latin typeface="Arial"/>
                <a:cs typeface="Arial"/>
                <a:sym typeface="Helvetica Neue"/>
              </a:rPr>
              <a:t>Себе обрёл.</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51369" y="480774"/>
            <a:ext cx="7292632"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600" b="1" dirty="0">
                <a:solidFill>
                  <a:srgbClr val="000000"/>
                </a:solidFill>
                <a:latin typeface="Arial"/>
                <a:ea typeface="+mn-ea"/>
                <a:cs typeface="Arial"/>
              </a:rPr>
              <a:t>Любовь Твоя,</a:t>
            </a:r>
          </a:p>
          <a:p>
            <a:pPr algn="l" defTabSz="685800">
              <a:lnSpc>
                <a:spcPct val="80000"/>
              </a:lnSpc>
              <a:spcBef>
                <a:spcPts val="1350"/>
              </a:spcBef>
              <a:buClr>
                <a:srgbClr val="595959"/>
              </a:buClr>
            </a:pPr>
            <a:r>
              <a:rPr lang="en-US" sz="3200" dirty="0">
                <a:solidFill>
                  <a:schemeClr val="tx2"/>
                </a:solidFill>
                <a:latin typeface="Arial"/>
                <a:ea typeface="+mn-ea"/>
                <a:cs typeface="Arial"/>
              </a:rPr>
              <a:t>[</a:t>
            </a:r>
            <a:r>
              <a:rPr lang="ru-RU" sz="3200" dirty="0" err="1">
                <a:solidFill>
                  <a:schemeClr val="tx2"/>
                </a:solidFill>
                <a:latin typeface="Arial"/>
                <a:ea typeface="+mn-ea"/>
                <a:cs typeface="Arial"/>
              </a:rPr>
              <a:t>муж.втор</a:t>
            </a:r>
            <a:r>
              <a:rPr lang="ru-RU" sz="3200" dirty="0">
                <a:solidFill>
                  <a:schemeClr val="tx2"/>
                </a:solidFill>
                <a:latin typeface="Arial"/>
                <a:ea typeface="+mn-ea"/>
                <a:cs typeface="Arial"/>
              </a:rPr>
              <a:t>.</a:t>
            </a:r>
            <a:r>
              <a:rPr lang="en-US" sz="3200" dirty="0">
                <a:solidFill>
                  <a:schemeClr val="tx2"/>
                </a:solidFill>
                <a:latin typeface="Arial"/>
                <a:ea typeface="+mn-ea"/>
                <a:cs typeface="Arial"/>
              </a:rPr>
              <a:t>]</a:t>
            </a:r>
            <a:r>
              <a:rPr lang="ru-RU" sz="3200" dirty="0">
                <a:solidFill>
                  <a:schemeClr val="tx2"/>
                </a:solidFill>
                <a:latin typeface="Arial"/>
                <a:ea typeface="+mn-ea"/>
                <a:cs typeface="Arial"/>
              </a:rPr>
              <a:t> </a:t>
            </a:r>
          </a:p>
          <a:p>
            <a:pPr algn="l" defTabSz="685800">
              <a:lnSpc>
                <a:spcPct val="80000"/>
              </a:lnSpc>
              <a:spcBef>
                <a:spcPts val="1350"/>
              </a:spcBef>
              <a:buClr>
                <a:srgbClr val="595959"/>
              </a:buClr>
            </a:pPr>
            <a:r>
              <a:rPr lang="ru-RU" sz="3200" dirty="0">
                <a:solidFill>
                  <a:schemeClr val="tx2"/>
                </a:solidFill>
                <a:latin typeface="Arial"/>
                <a:ea typeface="+mn-ea"/>
                <a:cs typeface="Arial"/>
              </a:rPr>
              <a:t>Любовь Твоя, Господь, всё созидает,</a:t>
            </a:r>
            <a:endParaRPr lang="ru-RU" sz="3600" b="1" dirty="0">
              <a:solidFill>
                <a:schemeClr val="tx2"/>
              </a:solidFill>
              <a:latin typeface="Arial"/>
              <a:ea typeface="+mn-ea"/>
              <a:cs typeface="Arial"/>
            </a:endParaRPr>
          </a:p>
          <a:p>
            <a:pPr algn="l" defTabSz="685800">
              <a:lnSpc>
                <a:spcPct val="80000"/>
              </a:lnSpc>
              <a:spcBef>
                <a:spcPts val="1350"/>
              </a:spcBef>
              <a:buClr>
                <a:srgbClr val="595959"/>
              </a:buClr>
            </a:pPr>
            <a:r>
              <a:rPr lang="ru-RU" sz="3600" b="1" dirty="0">
                <a:solidFill>
                  <a:srgbClr val="000000"/>
                </a:solidFill>
                <a:latin typeface="Arial"/>
                <a:ea typeface="+mn-ea"/>
                <a:cs typeface="Arial"/>
              </a:rPr>
              <a:t>Господь, всё созидает,</a:t>
            </a:r>
          </a:p>
          <a:p>
            <a:pPr algn="l" defTabSz="685800">
              <a:lnSpc>
                <a:spcPct val="80000"/>
              </a:lnSpc>
              <a:spcBef>
                <a:spcPts val="1350"/>
              </a:spcBef>
              <a:buClr>
                <a:srgbClr val="595959"/>
              </a:buClr>
            </a:pPr>
            <a:r>
              <a:rPr lang="en-US" sz="3200" dirty="0">
                <a:solidFill>
                  <a:schemeClr val="tx2"/>
                </a:solidFill>
                <a:latin typeface="Arial"/>
                <a:ea typeface="+mn-ea"/>
                <a:cs typeface="Arial"/>
              </a:rPr>
              <a:t>[</a:t>
            </a:r>
            <a:r>
              <a:rPr lang="ru-RU" sz="3200" dirty="0" err="1">
                <a:solidFill>
                  <a:schemeClr val="tx2"/>
                </a:solidFill>
                <a:latin typeface="Arial"/>
                <a:ea typeface="+mn-ea"/>
                <a:cs typeface="Arial"/>
              </a:rPr>
              <a:t>муж.втор</a:t>
            </a:r>
            <a:r>
              <a:rPr lang="ru-RU" sz="3200" dirty="0">
                <a:solidFill>
                  <a:schemeClr val="tx2"/>
                </a:solidFill>
                <a:latin typeface="Arial"/>
                <a:ea typeface="+mn-ea"/>
                <a:cs typeface="Arial"/>
              </a:rPr>
              <a:t>.</a:t>
            </a:r>
            <a:r>
              <a:rPr lang="en-US" sz="3200" dirty="0">
                <a:solidFill>
                  <a:schemeClr val="tx2"/>
                </a:solidFill>
                <a:latin typeface="Arial"/>
                <a:ea typeface="+mn-ea"/>
                <a:cs typeface="Arial"/>
              </a:rPr>
              <a:t>]</a:t>
            </a:r>
            <a:r>
              <a:rPr lang="ru-RU" sz="3200" dirty="0">
                <a:solidFill>
                  <a:schemeClr val="tx2"/>
                </a:solidFill>
                <a:latin typeface="Arial"/>
                <a:ea typeface="+mn-ea"/>
                <a:cs typeface="Arial"/>
              </a:rPr>
              <a:t> </a:t>
            </a:r>
          </a:p>
          <a:p>
            <a:pPr algn="l" defTabSz="685800">
              <a:lnSpc>
                <a:spcPct val="80000"/>
              </a:lnSpc>
              <a:spcBef>
                <a:spcPts val="1350"/>
              </a:spcBef>
              <a:buClr>
                <a:srgbClr val="595959"/>
              </a:buClr>
            </a:pPr>
            <a:r>
              <a:rPr lang="ru-RU" sz="3200" dirty="0">
                <a:solidFill>
                  <a:schemeClr val="tx2"/>
                </a:solidFill>
                <a:latin typeface="Arial"/>
                <a:ea typeface="+mn-ea"/>
                <a:cs typeface="Arial"/>
              </a:rPr>
              <a:t>Любовь Твоя, Господь всё созидает</a:t>
            </a:r>
            <a:r>
              <a:rPr lang="ru-RU" sz="3600" b="1" dirty="0">
                <a:solidFill>
                  <a:schemeClr val="tx2"/>
                </a:solidFill>
                <a:latin typeface="Arial"/>
                <a:ea typeface="+mn-ea"/>
                <a:cs typeface="Arial"/>
              </a:rPr>
              <a:t>,</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74319" y="480774"/>
            <a:ext cx="7269681"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600" b="1" dirty="0">
                <a:solidFill>
                  <a:srgbClr val="000000"/>
                </a:solidFill>
                <a:latin typeface="Arial"/>
                <a:ea typeface="+mn-ea"/>
                <a:cs typeface="Arial"/>
              </a:rPr>
              <a:t>В сердцах людских,</a:t>
            </a:r>
          </a:p>
          <a:p>
            <a:pPr algn="l" defTabSz="685800">
              <a:lnSpc>
                <a:spcPct val="80000"/>
              </a:lnSpc>
              <a:spcBef>
                <a:spcPts val="1350"/>
              </a:spcBef>
              <a:buClr>
                <a:srgbClr val="595959"/>
              </a:buClr>
            </a:pPr>
            <a:r>
              <a:rPr lang="en-US" sz="3200" dirty="0">
                <a:solidFill>
                  <a:schemeClr val="tx2"/>
                </a:solidFill>
                <a:latin typeface="Arial"/>
                <a:ea typeface="+mn-ea"/>
                <a:cs typeface="Arial"/>
              </a:rPr>
              <a:t>[</a:t>
            </a:r>
            <a:r>
              <a:rPr lang="ru-RU" sz="3200" dirty="0" err="1">
                <a:solidFill>
                  <a:schemeClr val="tx2"/>
                </a:solidFill>
                <a:latin typeface="Arial"/>
                <a:ea typeface="+mn-ea"/>
                <a:cs typeface="Arial"/>
              </a:rPr>
              <a:t>муж.втор</a:t>
            </a:r>
            <a:r>
              <a:rPr lang="ru-RU" sz="3200" dirty="0">
                <a:solidFill>
                  <a:schemeClr val="tx2"/>
                </a:solidFill>
                <a:latin typeface="Arial"/>
                <a:ea typeface="+mn-ea"/>
                <a:cs typeface="Arial"/>
              </a:rPr>
              <a:t>.</a:t>
            </a:r>
            <a:r>
              <a:rPr lang="en-US" sz="3200" dirty="0">
                <a:solidFill>
                  <a:schemeClr val="tx2"/>
                </a:solidFill>
                <a:latin typeface="Arial"/>
                <a:ea typeface="+mn-ea"/>
                <a:cs typeface="Arial"/>
              </a:rPr>
              <a:t>]</a:t>
            </a:r>
            <a:r>
              <a:rPr lang="ru-RU" sz="3200" dirty="0">
                <a:solidFill>
                  <a:schemeClr val="tx2"/>
                </a:solidFill>
                <a:latin typeface="Arial"/>
                <a:ea typeface="+mn-ea"/>
                <a:cs typeface="Arial"/>
              </a:rPr>
              <a:t> </a:t>
            </a:r>
          </a:p>
          <a:p>
            <a:pPr algn="l" defTabSz="685800">
              <a:lnSpc>
                <a:spcPct val="80000"/>
              </a:lnSpc>
              <a:spcBef>
                <a:spcPts val="1350"/>
              </a:spcBef>
              <a:buClr>
                <a:srgbClr val="595959"/>
              </a:buClr>
            </a:pPr>
            <a:r>
              <a:rPr lang="ru-RU" sz="3200" dirty="0">
                <a:solidFill>
                  <a:schemeClr val="tx2"/>
                </a:solidFill>
                <a:latin typeface="Arial"/>
                <a:ea typeface="+mn-ea"/>
                <a:cs typeface="Arial"/>
              </a:rPr>
              <a:t>В сердцах людских </a:t>
            </a:r>
          </a:p>
          <a:p>
            <a:pPr algn="l" defTabSz="685800">
              <a:lnSpc>
                <a:spcPct val="80000"/>
              </a:lnSpc>
              <a:spcBef>
                <a:spcPts val="1350"/>
              </a:spcBef>
              <a:buClr>
                <a:srgbClr val="595959"/>
              </a:buClr>
            </a:pPr>
            <a:r>
              <a:rPr lang="ru-RU" sz="3200" dirty="0">
                <a:solidFill>
                  <a:schemeClr val="tx2"/>
                </a:solidFill>
                <a:latin typeface="Arial"/>
                <a:ea typeface="+mn-ea"/>
                <a:cs typeface="Arial"/>
              </a:rPr>
              <a:t>для славы Божьей храм творит</a:t>
            </a:r>
          </a:p>
          <a:p>
            <a:pPr algn="l" defTabSz="685800">
              <a:lnSpc>
                <a:spcPct val="80000"/>
              </a:lnSpc>
              <a:spcBef>
                <a:spcPts val="1350"/>
              </a:spcBef>
              <a:buClr>
                <a:srgbClr val="595959"/>
              </a:buClr>
            </a:pPr>
            <a:r>
              <a:rPr lang="ru-RU" sz="3600" b="1" dirty="0">
                <a:solidFill>
                  <a:srgbClr val="000000"/>
                </a:solidFill>
                <a:latin typeface="Arial"/>
                <a:cs typeface="Arial"/>
              </a:rPr>
              <a:t>Для славы Божьей </a:t>
            </a:r>
          </a:p>
          <a:p>
            <a:pPr algn="l" defTabSz="685800">
              <a:lnSpc>
                <a:spcPct val="80000"/>
              </a:lnSpc>
              <a:spcBef>
                <a:spcPts val="1350"/>
              </a:spcBef>
              <a:buClr>
                <a:srgbClr val="595959"/>
              </a:buClr>
            </a:pPr>
            <a:r>
              <a:rPr lang="ru-RU" sz="3600" b="1" dirty="0">
                <a:solidFill>
                  <a:srgbClr val="000000"/>
                </a:solidFill>
                <a:latin typeface="Arial"/>
                <a:cs typeface="Arial"/>
              </a:rPr>
              <a:t>храм творит.</a:t>
            </a:r>
            <a:endParaRPr lang="ru-RU" sz="3600" b="1" dirty="0">
              <a:solidFill>
                <a:srgbClr val="000000"/>
              </a:solidFill>
              <a:latin typeface="Arial"/>
              <a:ea typeface="+mn-ea"/>
              <a:cs typeface="Arial"/>
            </a:endParaRPr>
          </a:p>
        </p:txBody>
      </p:sp>
    </p:spTree>
    <p:extLst>
      <p:ext uri="{BB962C8B-B14F-4D97-AF65-F5344CB8AC3E}">
        <p14:creationId xmlns:p14="http://schemas.microsoft.com/office/powerpoint/2010/main" val="160981353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240260"/>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10000"/>
              </a:lnSpc>
              <a:spcBef>
                <a:spcPts val="1350"/>
              </a:spcBef>
              <a:spcAft>
                <a:spcPts val="0"/>
              </a:spcAft>
              <a:buClr>
                <a:srgbClr val="595959"/>
              </a:buClr>
              <a:buSzTx/>
              <a:buFontTx/>
              <a:buNone/>
              <a:tabLst/>
              <a:defRPr/>
            </a:pPr>
            <a:r>
              <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rPr>
              <a:t>О, неужели плоти грешной</a:t>
            </a:r>
          </a:p>
          <a:p>
            <a:pPr marL="0" marR="0" lvl="0" indent="0" algn="l" defTabSz="685800" rtl="0" eaLnBrk="1" fontAlgn="auto" latinLnBrk="0" hangingPunct="0">
              <a:lnSpc>
                <a:spcPct val="110000"/>
              </a:lnSpc>
              <a:spcBef>
                <a:spcPts val="1350"/>
              </a:spcBef>
              <a:spcAft>
                <a:spcPts val="0"/>
              </a:spcAft>
              <a:buClr>
                <a:srgbClr val="595959"/>
              </a:buClr>
              <a:buSzTx/>
              <a:buFontTx/>
              <a:buNone/>
              <a:tabLst/>
              <a:defRPr/>
            </a:pPr>
            <a:r>
              <a:rPr lang="ru-RU" sz="4000" b="1" kern="0" dirty="0">
                <a:solidFill>
                  <a:srgbClr val="000000"/>
                </a:solidFill>
                <a:latin typeface="Arial"/>
                <a:cs typeface="Arial"/>
                <a:sym typeface="Helvetica Neue"/>
              </a:rPr>
              <a:t>Небес Твоих Ты славу дал,</a:t>
            </a:r>
          </a:p>
          <a:p>
            <a:pPr marL="0" marR="0" lvl="0" indent="0" algn="l" defTabSz="685800" rtl="0" eaLnBrk="1" fontAlgn="auto" latinLnBrk="0" hangingPunct="0">
              <a:lnSpc>
                <a:spcPct val="110000"/>
              </a:lnSpc>
              <a:spcBef>
                <a:spcPts val="1350"/>
              </a:spcBef>
              <a:spcAft>
                <a:spcPts val="0"/>
              </a:spcAft>
              <a:buClr>
                <a:srgbClr val="595959"/>
              </a:buClr>
              <a:buSzTx/>
              <a:buFontTx/>
              <a:buNone/>
              <a:tabLst/>
              <a:defRPr/>
            </a:pPr>
            <a:r>
              <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rPr>
              <a:t>Что в келье сердца </a:t>
            </a:r>
            <a:endParaRPr kumimoji="0" lang="ru-RU" sz="40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10000"/>
              </a:lnSpc>
              <a:spcBef>
                <a:spcPts val="1350"/>
              </a:spcBef>
              <a:spcAft>
                <a:spcPts val="0"/>
              </a:spcAft>
              <a:buClr>
                <a:srgbClr val="595959"/>
              </a:buClr>
              <a:buSzTx/>
              <a:buFontTx/>
              <a:buNone/>
              <a:tabLst/>
              <a:defRPr/>
            </a:pPr>
            <a:r>
              <a:rPr lang="ru-RU" sz="4000" b="1" dirty="0">
                <a:latin typeface="Arial"/>
                <a:ea typeface="+mn-ea"/>
                <a:cs typeface="Arial"/>
              </a:rPr>
              <a:t>Б</a:t>
            </a:r>
            <a:r>
              <a:rPr kumimoji="0" lang="ru-RU" sz="4000" b="1" i="0" u="none" strike="noStrike" kern="0" cap="none" spc="0" normalizeH="0" baseline="0" noProof="0" dirty="0" err="1" smtClean="0">
                <a:ln>
                  <a:noFill/>
                </a:ln>
                <a:solidFill>
                  <a:srgbClr val="000000"/>
                </a:solidFill>
                <a:effectLst/>
                <a:uLnTx/>
                <a:uFillTx/>
                <a:latin typeface="Arial"/>
                <a:ea typeface="+mn-ea"/>
                <a:cs typeface="Arial"/>
                <a:sym typeface="Helvetica Neue"/>
              </a:rPr>
              <a:t>едной</a:t>
            </a:r>
            <a:r>
              <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rPr>
              <a:t>,</a:t>
            </a:r>
            <a:r>
              <a:rPr lang="ru-RU" sz="4000" b="1" kern="0" dirty="0">
                <a:solidFill>
                  <a:srgbClr val="000000"/>
                </a:solidFill>
                <a:latin typeface="Arial"/>
                <a:cs typeface="Arial"/>
                <a:sym typeface="Helvetica Neue"/>
              </a:rPr>
              <a:t> тесной</a:t>
            </a:r>
          </a:p>
          <a:p>
            <a:pPr marL="0" marR="0" lvl="0" indent="0" algn="l" defTabSz="685800" rtl="0" eaLnBrk="1" fontAlgn="auto" latinLnBrk="0" hangingPunct="0">
              <a:lnSpc>
                <a:spcPct val="110000"/>
              </a:lnSpc>
              <a:spcBef>
                <a:spcPts val="1350"/>
              </a:spcBef>
              <a:spcAft>
                <a:spcPts val="0"/>
              </a:spcAft>
              <a:buClr>
                <a:srgbClr val="595959"/>
              </a:buClr>
              <a:buSzTx/>
              <a:buFontTx/>
              <a:buNone/>
              <a:tabLst/>
              <a:defRPr/>
            </a:pPr>
            <a:r>
              <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rPr>
              <a:t>Свой храм построить пожелал?</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89621" y="480774"/>
            <a:ext cx="7254380"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600" b="1" dirty="0">
                <a:solidFill>
                  <a:srgbClr val="000000"/>
                </a:solidFill>
                <a:latin typeface="Arial"/>
                <a:ea typeface="+mn-ea"/>
                <a:cs typeface="Arial"/>
              </a:rPr>
              <a:t>Любовь Твоя,</a:t>
            </a:r>
          </a:p>
          <a:p>
            <a:pPr algn="l" defTabSz="685800">
              <a:lnSpc>
                <a:spcPct val="80000"/>
              </a:lnSpc>
              <a:spcBef>
                <a:spcPts val="1350"/>
              </a:spcBef>
              <a:buClr>
                <a:srgbClr val="595959"/>
              </a:buClr>
            </a:pPr>
            <a:r>
              <a:rPr lang="en-US" sz="3200" dirty="0">
                <a:solidFill>
                  <a:schemeClr val="tx2"/>
                </a:solidFill>
                <a:latin typeface="Arial"/>
                <a:ea typeface="+mn-ea"/>
                <a:cs typeface="Arial"/>
              </a:rPr>
              <a:t>[</a:t>
            </a:r>
            <a:r>
              <a:rPr lang="ru-RU" sz="3200" dirty="0" err="1">
                <a:solidFill>
                  <a:schemeClr val="tx2"/>
                </a:solidFill>
                <a:latin typeface="Arial"/>
                <a:ea typeface="+mn-ea"/>
                <a:cs typeface="Arial"/>
              </a:rPr>
              <a:t>муж.втор</a:t>
            </a:r>
            <a:r>
              <a:rPr lang="ru-RU" sz="3200" dirty="0">
                <a:solidFill>
                  <a:schemeClr val="tx2"/>
                </a:solidFill>
                <a:latin typeface="Arial"/>
                <a:ea typeface="+mn-ea"/>
                <a:cs typeface="Arial"/>
              </a:rPr>
              <a:t>.</a:t>
            </a:r>
            <a:r>
              <a:rPr lang="en-US" sz="3200" dirty="0">
                <a:solidFill>
                  <a:schemeClr val="tx2"/>
                </a:solidFill>
                <a:latin typeface="Arial"/>
                <a:ea typeface="+mn-ea"/>
                <a:cs typeface="Arial"/>
              </a:rPr>
              <a:t>]</a:t>
            </a:r>
            <a:r>
              <a:rPr lang="ru-RU" sz="3200" dirty="0">
                <a:solidFill>
                  <a:schemeClr val="tx2"/>
                </a:solidFill>
                <a:latin typeface="Arial"/>
                <a:ea typeface="+mn-ea"/>
                <a:cs typeface="Arial"/>
              </a:rPr>
              <a:t> </a:t>
            </a:r>
          </a:p>
          <a:p>
            <a:pPr algn="l" defTabSz="685800">
              <a:lnSpc>
                <a:spcPct val="80000"/>
              </a:lnSpc>
              <a:spcBef>
                <a:spcPts val="1350"/>
              </a:spcBef>
              <a:buClr>
                <a:srgbClr val="595959"/>
              </a:buClr>
            </a:pPr>
            <a:r>
              <a:rPr lang="ru-RU" sz="3200" dirty="0">
                <a:solidFill>
                  <a:schemeClr val="tx2"/>
                </a:solidFill>
                <a:latin typeface="Arial"/>
                <a:ea typeface="+mn-ea"/>
                <a:cs typeface="Arial"/>
              </a:rPr>
              <a:t>Любовь Твоя, Господь, всё созидает,</a:t>
            </a:r>
            <a:endParaRPr lang="ru-RU" sz="3600" b="1" dirty="0">
              <a:solidFill>
                <a:schemeClr val="tx2"/>
              </a:solidFill>
              <a:latin typeface="Arial"/>
              <a:ea typeface="+mn-ea"/>
              <a:cs typeface="Arial"/>
            </a:endParaRPr>
          </a:p>
          <a:p>
            <a:pPr algn="l" defTabSz="685800">
              <a:lnSpc>
                <a:spcPct val="80000"/>
              </a:lnSpc>
              <a:spcBef>
                <a:spcPts val="1350"/>
              </a:spcBef>
              <a:buClr>
                <a:srgbClr val="595959"/>
              </a:buClr>
            </a:pPr>
            <a:r>
              <a:rPr lang="ru-RU" sz="3600" b="1" dirty="0">
                <a:solidFill>
                  <a:srgbClr val="000000"/>
                </a:solidFill>
                <a:latin typeface="Arial"/>
                <a:ea typeface="+mn-ea"/>
                <a:cs typeface="Arial"/>
              </a:rPr>
              <a:t>Господь, всё созидает,</a:t>
            </a:r>
          </a:p>
          <a:p>
            <a:pPr algn="l" defTabSz="685800">
              <a:lnSpc>
                <a:spcPct val="80000"/>
              </a:lnSpc>
              <a:spcBef>
                <a:spcPts val="1350"/>
              </a:spcBef>
              <a:buClr>
                <a:srgbClr val="595959"/>
              </a:buClr>
            </a:pPr>
            <a:r>
              <a:rPr lang="en-US" sz="3200" dirty="0">
                <a:solidFill>
                  <a:schemeClr val="tx2"/>
                </a:solidFill>
                <a:latin typeface="Arial"/>
                <a:ea typeface="+mn-ea"/>
                <a:cs typeface="Arial"/>
              </a:rPr>
              <a:t>[</a:t>
            </a:r>
            <a:r>
              <a:rPr lang="ru-RU" sz="3200" dirty="0" err="1">
                <a:solidFill>
                  <a:schemeClr val="tx2"/>
                </a:solidFill>
                <a:latin typeface="Arial"/>
                <a:ea typeface="+mn-ea"/>
                <a:cs typeface="Arial"/>
              </a:rPr>
              <a:t>муж.втор</a:t>
            </a:r>
            <a:r>
              <a:rPr lang="ru-RU" sz="3200" dirty="0">
                <a:solidFill>
                  <a:schemeClr val="tx2"/>
                </a:solidFill>
                <a:latin typeface="Arial"/>
                <a:ea typeface="+mn-ea"/>
                <a:cs typeface="Arial"/>
              </a:rPr>
              <a:t>.</a:t>
            </a:r>
            <a:r>
              <a:rPr lang="en-US" sz="3200" dirty="0">
                <a:solidFill>
                  <a:schemeClr val="tx2"/>
                </a:solidFill>
                <a:latin typeface="Arial"/>
                <a:ea typeface="+mn-ea"/>
                <a:cs typeface="Arial"/>
              </a:rPr>
              <a:t>]</a:t>
            </a:r>
            <a:r>
              <a:rPr lang="ru-RU" sz="3200" dirty="0">
                <a:solidFill>
                  <a:schemeClr val="tx2"/>
                </a:solidFill>
                <a:latin typeface="Arial"/>
                <a:ea typeface="+mn-ea"/>
                <a:cs typeface="Arial"/>
              </a:rPr>
              <a:t> </a:t>
            </a:r>
          </a:p>
          <a:p>
            <a:pPr algn="l" defTabSz="685800">
              <a:lnSpc>
                <a:spcPct val="80000"/>
              </a:lnSpc>
              <a:spcBef>
                <a:spcPts val="1350"/>
              </a:spcBef>
              <a:buClr>
                <a:srgbClr val="595959"/>
              </a:buClr>
            </a:pPr>
            <a:r>
              <a:rPr lang="ru-RU" sz="3200" dirty="0">
                <a:solidFill>
                  <a:schemeClr val="tx2"/>
                </a:solidFill>
                <a:latin typeface="Arial"/>
                <a:ea typeface="+mn-ea"/>
                <a:cs typeface="Arial"/>
              </a:rPr>
              <a:t>Любовь Твоя, Господь всё созидает</a:t>
            </a:r>
            <a:r>
              <a:rPr lang="ru-RU" sz="3600" b="1" dirty="0">
                <a:solidFill>
                  <a:schemeClr val="tx2"/>
                </a:solidFill>
                <a:latin typeface="Arial"/>
                <a:ea typeface="+mn-ea"/>
                <a:cs typeface="Arial"/>
              </a:rPr>
              <a:t>,</a:t>
            </a:r>
          </a:p>
        </p:txBody>
      </p:sp>
    </p:spTree>
    <p:extLst>
      <p:ext uri="{BB962C8B-B14F-4D97-AF65-F5344CB8AC3E}">
        <p14:creationId xmlns:p14="http://schemas.microsoft.com/office/powerpoint/2010/main" val="3445838249"/>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600" b="1" dirty="0">
                <a:solidFill>
                  <a:srgbClr val="000000"/>
                </a:solidFill>
                <a:latin typeface="Arial"/>
                <a:ea typeface="+mn-ea"/>
                <a:cs typeface="Arial"/>
              </a:rPr>
              <a:t>В сердцах людских,</a:t>
            </a:r>
          </a:p>
          <a:p>
            <a:pPr algn="l" defTabSz="685800">
              <a:lnSpc>
                <a:spcPct val="80000"/>
              </a:lnSpc>
              <a:spcBef>
                <a:spcPts val="1350"/>
              </a:spcBef>
              <a:buClr>
                <a:srgbClr val="595959"/>
              </a:buClr>
            </a:pPr>
            <a:r>
              <a:rPr lang="en-US" sz="3200" dirty="0">
                <a:solidFill>
                  <a:schemeClr val="tx2"/>
                </a:solidFill>
                <a:latin typeface="Arial"/>
                <a:ea typeface="+mn-ea"/>
                <a:cs typeface="Arial"/>
              </a:rPr>
              <a:t>[</a:t>
            </a:r>
            <a:r>
              <a:rPr lang="ru-RU" sz="3200" dirty="0" err="1">
                <a:solidFill>
                  <a:schemeClr val="tx2"/>
                </a:solidFill>
                <a:latin typeface="Arial"/>
                <a:ea typeface="+mn-ea"/>
                <a:cs typeface="Arial"/>
              </a:rPr>
              <a:t>муж.втор</a:t>
            </a:r>
            <a:r>
              <a:rPr lang="ru-RU" sz="3200" dirty="0">
                <a:solidFill>
                  <a:schemeClr val="tx2"/>
                </a:solidFill>
                <a:latin typeface="Arial"/>
                <a:ea typeface="+mn-ea"/>
                <a:cs typeface="Arial"/>
              </a:rPr>
              <a:t>.</a:t>
            </a:r>
            <a:r>
              <a:rPr lang="en-US" sz="3200" dirty="0">
                <a:solidFill>
                  <a:schemeClr val="tx2"/>
                </a:solidFill>
                <a:latin typeface="Arial"/>
                <a:ea typeface="+mn-ea"/>
                <a:cs typeface="Arial"/>
              </a:rPr>
              <a:t>]</a:t>
            </a:r>
            <a:r>
              <a:rPr lang="ru-RU" sz="3200" dirty="0">
                <a:solidFill>
                  <a:schemeClr val="tx2"/>
                </a:solidFill>
                <a:latin typeface="Arial"/>
                <a:ea typeface="+mn-ea"/>
                <a:cs typeface="Arial"/>
              </a:rPr>
              <a:t> </a:t>
            </a:r>
          </a:p>
          <a:p>
            <a:pPr algn="l" defTabSz="685800">
              <a:lnSpc>
                <a:spcPct val="80000"/>
              </a:lnSpc>
              <a:spcBef>
                <a:spcPts val="1350"/>
              </a:spcBef>
              <a:buClr>
                <a:srgbClr val="595959"/>
              </a:buClr>
            </a:pPr>
            <a:r>
              <a:rPr lang="ru-RU" sz="3200" dirty="0">
                <a:solidFill>
                  <a:schemeClr val="tx2"/>
                </a:solidFill>
                <a:latin typeface="Arial"/>
                <a:ea typeface="+mn-ea"/>
                <a:cs typeface="Arial"/>
              </a:rPr>
              <a:t>В сердцах людских </a:t>
            </a:r>
          </a:p>
          <a:p>
            <a:pPr algn="l" defTabSz="685800">
              <a:lnSpc>
                <a:spcPct val="80000"/>
              </a:lnSpc>
              <a:spcBef>
                <a:spcPts val="1350"/>
              </a:spcBef>
              <a:buClr>
                <a:srgbClr val="595959"/>
              </a:buClr>
            </a:pPr>
            <a:r>
              <a:rPr lang="ru-RU" sz="3200" dirty="0">
                <a:solidFill>
                  <a:schemeClr val="tx2"/>
                </a:solidFill>
                <a:latin typeface="Arial"/>
                <a:ea typeface="+mn-ea"/>
                <a:cs typeface="Arial"/>
              </a:rPr>
              <a:t>для славы Божьей храм творит</a:t>
            </a:r>
          </a:p>
          <a:p>
            <a:pPr algn="l" defTabSz="685800">
              <a:lnSpc>
                <a:spcPct val="80000"/>
              </a:lnSpc>
              <a:spcBef>
                <a:spcPts val="1350"/>
              </a:spcBef>
              <a:buClr>
                <a:srgbClr val="595959"/>
              </a:buClr>
            </a:pPr>
            <a:r>
              <a:rPr lang="ru-RU" sz="3600" b="1" dirty="0">
                <a:solidFill>
                  <a:srgbClr val="000000"/>
                </a:solidFill>
                <a:latin typeface="Arial"/>
                <a:cs typeface="Arial"/>
              </a:rPr>
              <a:t>Для славы Божьей </a:t>
            </a:r>
          </a:p>
          <a:p>
            <a:pPr algn="l" defTabSz="685800">
              <a:lnSpc>
                <a:spcPct val="80000"/>
              </a:lnSpc>
              <a:spcBef>
                <a:spcPts val="1350"/>
              </a:spcBef>
              <a:buClr>
                <a:srgbClr val="595959"/>
              </a:buClr>
            </a:pPr>
            <a:r>
              <a:rPr lang="ru-RU" sz="3600" b="1" dirty="0">
                <a:solidFill>
                  <a:srgbClr val="000000"/>
                </a:solidFill>
                <a:latin typeface="Arial"/>
                <a:cs typeface="Arial"/>
              </a:rPr>
              <a:t>храм творит.</a:t>
            </a:r>
            <a:endParaRPr lang="ru-RU" sz="3600" b="1" dirty="0">
              <a:solidFill>
                <a:srgbClr val="000000"/>
              </a:solidFill>
              <a:latin typeface="Arial"/>
              <a:ea typeface="+mn-ea"/>
              <a:cs typeface="Arial"/>
            </a:endParaRPr>
          </a:p>
        </p:txBody>
      </p:sp>
    </p:spTree>
    <p:extLst>
      <p:ext uri="{BB962C8B-B14F-4D97-AF65-F5344CB8AC3E}">
        <p14:creationId xmlns:p14="http://schemas.microsoft.com/office/powerpoint/2010/main" val="218755722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309119"/>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rPr>
              <a:t>О, Ты один во всей Вселенной</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4000" b="1" kern="0" dirty="0">
                <a:solidFill>
                  <a:srgbClr val="000000"/>
                </a:solidFill>
                <a:latin typeface="Arial"/>
                <a:cs typeface="Arial"/>
                <a:sym typeface="Helvetica Neue"/>
              </a:rPr>
              <a:t>Так любишь всех детей Своих,</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rPr>
              <a:t>Велик в любви к </a:t>
            </a:r>
            <a:r>
              <a:rPr kumimoji="0" lang="ru-RU" sz="4000" b="1" i="0" u="none" strike="noStrike" kern="0" cap="none" spc="0" normalizeH="0" baseline="0" noProof="0" dirty="0" smtClean="0">
                <a:ln>
                  <a:noFill/>
                </a:ln>
                <a:solidFill>
                  <a:srgbClr val="000000"/>
                </a:solidFill>
                <a:effectLst/>
                <a:uLnTx/>
                <a:uFillTx/>
                <a:latin typeface="Arial"/>
                <a:ea typeface="+mn-ea"/>
                <a:cs typeface="Arial"/>
                <a:sym typeface="Helvetica Neue"/>
              </a:rPr>
              <a:t>ним</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4000" b="1" dirty="0">
                <a:latin typeface="Arial"/>
                <a:ea typeface="+mn-ea"/>
                <a:cs typeface="Arial"/>
              </a:rPr>
              <a:t>Б</a:t>
            </a:r>
            <a:r>
              <a:rPr kumimoji="0" lang="ru-RU" sz="4000" b="1" i="0" u="none" strike="noStrike" kern="0" cap="none" spc="0" normalizeH="0" baseline="0" noProof="0" dirty="0" err="1" smtClean="0">
                <a:ln>
                  <a:noFill/>
                </a:ln>
                <a:solidFill>
                  <a:srgbClr val="000000"/>
                </a:solidFill>
                <a:effectLst/>
                <a:uLnTx/>
                <a:uFillTx/>
                <a:latin typeface="Arial"/>
                <a:ea typeface="+mn-ea"/>
                <a:cs typeface="Arial"/>
                <a:sym typeface="Helvetica Neue"/>
              </a:rPr>
              <a:t>еспредельной</a:t>
            </a: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4000" b="1" kern="0" dirty="0">
                <a:solidFill>
                  <a:srgbClr val="000000"/>
                </a:solidFill>
                <a:latin typeface="Arial"/>
                <a:cs typeface="Arial"/>
                <a:sym typeface="Helvetica Neue"/>
              </a:rPr>
              <a:t>И ждёшь хвалы от слабых их.</a:t>
            </a:r>
            <a:endParaRPr kumimoji="0" lang="ru-RU" sz="4000" b="1" i="0" u="none" strike="noStrike" kern="0" cap="none" normalizeH="0" noProof="0" dirty="0">
              <a:ln>
                <a:noFill/>
              </a:ln>
              <a:solidFill>
                <a:srgbClr val="000000"/>
              </a:solidFill>
              <a:effectLst/>
              <a:uLnTx/>
              <a:uFillTx/>
              <a:latin typeface="Arial"/>
              <a:ea typeface="+mn-ea"/>
              <a:cs typeface="Arial"/>
              <a:sym typeface="Helvetica Neue"/>
            </a:endParaRPr>
          </a:p>
        </p:txBody>
      </p:sp>
    </p:spTree>
    <p:extLst>
      <p:ext uri="{BB962C8B-B14F-4D97-AF65-F5344CB8AC3E}">
        <p14:creationId xmlns:p14="http://schemas.microsoft.com/office/powerpoint/2010/main" val="3307492030"/>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865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3600" b="1" dirty="0">
                <a:solidFill>
                  <a:srgbClr val="000000"/>
                </a:solidFill>
                <a:latin typeface="Arial"/>
                <a:ea typeface="+mn-ea"/>
                <a:cs typeface="Arial"/>
              </a:rPr>
              <a:t>Любовь Твоя,</a:t>
            </a:r>
          </a:p>
          <a:p>
            <a:pPr algn="l" defTabSz="685800">
              <a:lnSpc>
                <a:spcPct val="80000"/>
              </a:lnSpc>
              <a:spcBef>
                <a:spcPts val="1350"/>
              </a:spcBef>
              <a:buClr>
                <a:srgbClr val="595959"/>
              </a:buClr>
            </a:pPr>
            <a:r>
              <a:rPr lang="en-US" sz="3200" dirty="0">
                <a:solidFill>
                  <a:schemeClr val="tx2"/>
                </a:solidFill>
                <a:latin typeface="Arial"/>
                <a:ea typeface="+mn-ea"/>
                <a:cs typeface="Arial"/>
              </a:rPr>
              <a:t>[</a:t>
            </a:r>
            <a:r>
              <a:rPr lang="ru-RU" sz="3200" dirty="0" err="1">
                <a:solidFill>
                  <a:schemeClr val="tx2"/>
                </a:solidFill>
                <a:latin typeface="Arial"/>
                <a:ea typeface="+mn-ea"/>
                <a:cs typeface="Arial"/>
              </a:rPr>
              <a:t>муж.втор</a:t>
            </a:r>
            <a:r>
              <a:rPr lang="ru-RU" sz="3200" dirty="0">
                <a:solidFill>
                  <a:schemeClr val="tx2"/>
                </a:solidFill>
                <a:latin typeface="Arial"/>
                <a:ea typeface="+mn-ea"/>
                <a:cs typeface="Arial"/>
              </a:rPr>
              <a:t>.</a:t>
            </a:r>
            <a:r>
              <a:rPr lang="en-US" sz="3200" dirty="0">
                <a:solidFill>
                  <a:schemeClr val="tx2"/>
                </a:solidFill>
                <a:latin typeface="Arial"/>
                <a:ea typeface="+mn-ea"/>
                <a:cs typeface="Arial"/>
              </a:rPr>
              <a:t>]</a:t>
            </a:r>
            <a:r>
              <a:rPr lang="ru-RU" sz="3200" dirty="0">
                <a:solidFill>
                  <a:schemeClr val="tx2"/>
                </a:solidFill>
                <a:latin typeface="Arial"/>
                <a:ea typeface="+mn-ea"/>
                <a:cs typeface="Arial"/>
              </a:rPr>
              <a:t> </a:t>
            </a:r>
          </a:p>
          <a:p>
            <a:pPr algn="l" defTabSz="685800">
              <a:lnSpc>
                <a:spcPct val="80000"/>
              </a:lnSpc>
              <a:spcBef>
                <a:spcPts val="1350"/>
              </a:spcBef>
              <a:buClr>
                <a:srgbClr val="595959"/>
              </a:buClr>
            </a:pPr>
            <a:r>
              <a:rPr lang="ru-RU" sz="3200" dirty="0">
                <a:solidFill>
                  <a:schemeClr val="tx2"/>
                </a:solidFill>
                <a:latin typeface="Arial"/>
                <a:ea typeface="+mn-ea"/>
                <a:cs typeface="Arial"/>
              </a:rPr>
              <a:t>Любовь Твоя, Господь, всё созидает,</a:t>
            </a:r>
            <a:endParaRPr lang="ru-RU" sz="3600" b="1" dirty="0">
              <a:solidFill>
                <a:schemeClr val="tx2"/>
              </a:solidFill>
              <a:latin typeface="Arial"/>
              <a:ea typeface="+mn-ea"/>
              <a:cs typeface="Arial"/>
            </a:endParaRPr>
          </a:p>
          <a:p>
            <a:pPr algn="l" defTabSz="685800">
              <a:lnSpc>
                <a:spcPct val="80000"/>
              </a:lnSpc>
              <a:spcBef>
                <a:spcPts val="1350"/>
              </a:spcBef>
              <a:buClr>
                <a:srgbClr val="595959"/>
              </a:buClr>
            </a:pPr>
            <a:r>
              <a:rPr lang="ru-RU" sz="3600" b="1" dirty="0">
                <a:solidFill>
                  <a:srgbClr val="000000"/>
                </a:solidFill>
                <a:latin typeface="Arial"/>
                <a:ea typeface="+mn-ea"/>
                <a:cs typeface="Arial"/>
              </a:rPr>
              <a:t>Господь, всё созидает,</a:t>
            </a:r>
          </a:p>
          <a:p>
            <a:pPr algn="l" defTabSz="685800">
              <a:lnSpc>
                <a:spcPct val="80000"/>
              </a:lnSpc>
              <a:spcBef>
                <a:spcPts val="1350"/>
              </a:spcBef>
              <a:buClr>
                <a:srgbClr val="595959"/>
              </a:buClr>
            </a:pPr>
            <a:r>
              <a:rPr lang="en-US" sz="3200" dirty="0">
                <a:solidFill>
                  <a:schemeClr val="tx2"/>
                </a:solidFill>
                <a:latin typeface="Arial"/>
                <a:ea typeface="+mn-ea"/>
                <a:cs typeface="Arial"/>
              </a:rPr>
              <a:t>[</a:t>
            </a:r>
            <a:r>
              <a:rPr lang="ru-RU" sz="3200" dirty="0" err="1">
                <a:solidFill>
                  <a:schemeClr val="tx2"/>
                </a:solidFill>
                <a:latin typeface="Arial"/>
                <a:ea typeface="+mn-ea"/>
                <a:cs typeface="Arial"/>
              </a:rPr>
              <a:t>муж.втор</a:t>
            </a:r>
            <a:r>
              <a:rPr lang="ru-RU" sz="3200" dirty="0">
                <a:solidFill>
                  <a:schemeClr val="tx2"/>
                </a:solidFill>
                <a:latin typeface="Arial"/>
                <a:ea typeface="+mn-ea"/>
                <a:cs typeface="Arial"/>
              </a:rPr>
              <a:t>.</a:t>
            </a:r>
            <a:r>
              <a:rPr lang="en-US" sz="3200" dirty="0">
                <a:solidFill>
                  <a:schemeClr val="tx2"/>
                </a:solidFill>
                <a:latin typeface="Arial"/>
                <a:ea typeface="+mn-ea"/>
                <a:cs typeface="Arial"/>
              </a:rPr>
              <a:t>]</a:t>
            </a:r>
            <a:r>
              <a:rPr lang="ru-RU" sz="3200" dirty="0">
                <a:solidFill>
                  <a:schemeClr val="tx2"/>
                </a:solidFill>
                <a:latin typeface="Arial"/>
                <a:ea typeface="+mn-ea"/>
                <a:cs typeface="Arial"/>
              </a:rPr>
              <a:t> </a:t>
            </a:r>
          </a:p>
          <a:p>
            <a:pPr algn="l" defTabSz="685800">
              <a:lnSpc>
                <a:spcPct val="80000"/>
              </a:lnSpc>
              <a:spcBef>
                <a:spcPts val="1350"/>
              </a:spcBef>
              <a:buClr>
                <a:srgbClr val="595959"/>
              </a:buClr>
            </a:pPr>
            <a:r>
              <a:rPr lang="ru-RU" sz="3200" dirty="0">
                <a:solidFill>
                  <a:schemeClr val="tx2"/>
                </a:solidFill>
                <a:latin typeface="Arial"/>
                <a:ea typeface="+mn-ea"/>
                <a:cs typeface="Arial"/>
              </a:rPr>
              <a:t>Любовь Твоя, Господь всё созидает</a:t>
            </a:r>
            <a:r>
              <a:rPr lang="ru-RU" sz="3600" b="1" dirty="0">
                <a:solidFill>
                  <a:schemeClr val="tx2"/>
                </a:solidFill>
                <a:latin typeface="Arial"/>
                <a:ea typeface="+mn-ea"/>
                <a:cs typeface="Arial"/>
              </a:rPr>
              <a:t>,</a:t>
            </a:r>
          </a:p>
        </p:txBody>
      </p:sp>
    </p:spTree>
    <p:extLst>
      <p:ext uri="{BB962C8B-B14F-4D97-AF65-F5344CB8AC3E}">
        <p14:creationId xmlns:p14="http://schemas.microsoft.com/office/powerpoint/2010/main" val="381045029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1044</TotalTime>
  <Words>237</Words>
  <Application>Microsoft Macintosh PowerPoint</Application>
  <PresentationFormat>On-screen Show (16:9)</PresentationFormat>
  <Paragraphs>58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84</cp:revision>
  <dcterms:modified xsi:type="dcterms:W3CDTF">2020-10-22T10:37:38Z</dcterms:modified>
</cp:coreProperties>
</file>