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51" r:id="rId3"/>
    <p:sldId id="1055" r:id="rId4"/>
    <p:sldId id="1045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дивном свете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дивном свете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Божьего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Входим мы в заветный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Ханаан!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Аллилуйя!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земля святая,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нам Богом дан!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3867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дивном свете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Божьего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вступаем с Ним в завет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Аллилуйя!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сердца полны надежды, </a:t>
            </a:r>
          </a:p>
          <a:p>
            <a:pPr>
              <a:lnSpc>
                <a:spcPct val="13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 хвалы!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64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дивном свете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Божьего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4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Обещаем мы хранить завет 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4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Аллилуйя! Аллилуйя!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400"/>
              </a:lnSpc>
              <a:spcAft>
                <a:spcPts val="800"/>
              </a:spcAft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Царствуй, Бог, </a:t>
            </a:r>
            <a:r>
              <a:rPr lang="ru-RU" sz="4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spc="-15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реди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наследия Твоего!</a:t>
            </a:r>
            <a:endParaRPr lang="x-none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8521</TotalTime>
  <Words>13</Words>
  <Application>Microsoft Macintosh PowerPoint</Application>
  <PresentationFormat>On-screen Show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237</cp:revision>
  <dcterms:created xsi:type="dcterms:W3CDTF">2016-09-02T12:17:38Z</dcterms:created>
  <dcterms:modified xsi:type="dcterms:W3CDTF">2020-10-22T11:21:37Z</dcterms:modified>
</cp:coreProperties>
</file>