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77" r:id="rId5"/>
    <p:sldId id="279" r:id="rId6"/>
    <p:sldId id="281" r:id="rId7"/>
    <p:sldId id="28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717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69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Благодать Господня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76539" y="111527"/>
            <a:ext cx="83305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3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Благодать Господня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И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любовь Отца,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3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Привлекают к небу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Страждущих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сердца.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6691" y="111225"/>
            <a:ext cx="9392156"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 мире лишь рыданья, </a:t>
            </a: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Скорби океан,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Тщетные желанья,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Г</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оречь и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обман.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Тщетные желанья,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Горечь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и обман.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95163" y="-166255"/>
            <a:ext cx="876541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Источник дивный </a:t>
            </a: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Р</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адости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святой,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Озари, наполни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Дух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и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разум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26119" y="163515"/>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Освятить к служенью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М</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ожешь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только Ты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Все мои стремленья,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се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мои мечты.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Все мои стремленья,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се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мои мечты.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4116" y="-95104"/>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О Любовь святая, </a:t>
            </a:r>
            <a:endParaRPr lang="ru-RU" sz="4800" b="1" kern="1200" spc="-15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С</a:t>
            </a:r>
            <a:r>
              <a:rPr lang="ru-RU" sz="4800" b="1" kern="1200" spc="-150" dirty="0" smtClean="0">
                <a:solidFill>
                  <a:srgbClr val="465466">
                    <a:lumMod val="50000"/>
                  </a:srgbClr>
                </a:solidFill>
                <a:latin typeface="Arial" panose="020B0604020202020204" pitchFamily="34" charset="0"/>
                <a:ea typeface="+mn-ea"/>
                <a:cs typeface="Arial" panose="020B0604020202020204" pitchFamily="34" charset="0"/>
              </a:rPr>
              <a:t>олнцем </a:t>
            </a: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будь моим,</a:t>
            </a:r>
            <a:endParaRPr lang="x-none" sz="4800" b="1" kern="1200" spc="-15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Чтоб, тебя вбирая, </a:t>
            </a:r>
            <a:r>
              <a:rPr lang="ru-RU" sz="4800" b="1" kern="1200" spc="-15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spc="-15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spc="-150" dirty="0" smtClean="0">
                <a:solidFill>
                  <a:srgbClr val="465466">
                    <a:lumMod val="50000"/>
                  </a:srgbClr>
                </a:solidFill>
                <a:latin typeface="Arial" panose="020B0604020202020204" pitchFamily="34" charset="0"/>
                <a:ea typeface="+mn-ea"/>
                <a:cs typeface="Arial" panose="020B0604020202020204" pitchFamily="34" charset="0"/>
              </a:rPr>
              <a:t>Стал </a:t>
            </a: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совсем другим,</a:t>
            </a:r>
            <a:endParaRPr lang="x-none" sz="4800" b="1" kern="1200" spc="-15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4693405"/>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90082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2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Чтобы научился </a:t>
            </a:r>
            <a:endParaRPr lang="ru-RU" sz="41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Я</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Тебя любить,</a:t>
            </a:r>
            <a:endParaRPr lang="x-none" sz="41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Бескорыстным сердцем </a:t>
            </a:r>
            <a:endParaRPr lang="ru-RU" sz="41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Б</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лижнему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служить.</a:t>
            </a:r>
            <a:endParaRPr lang="x-none" sz="41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Бескорыстным сердцем </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Ближнему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служить.</a:t>
            </a:r>
            <a:endParaRPr lang="x-none" sz="41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85788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1059</TotalTime>
  <Words>79</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2020-10-22T11:10:33Z</dcterms:modified>
</cp:coreProperties>
</file>