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6" r:id="rId4"/>
    <p:sldId id="277" r:id="rId5"/>
    <p:sldId id="278" r:id="rId6"/>
    <p:sldId id="279" r:id="rId7"/>
    <p:sldId id="281" r:id="rId8"/>
    <p:sldId id="280" r:id="rId9"/>
    <p:sldId id="282" r:id="rId10"/>
    <p:sldId id="283"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000" autoAdjust="0"/>
  </p:normalViewPr>
  <p:slideViewPr>
    <p:cSldViewPr snapToGrid="0" snapToObjects="1">
      <p:cViewPr varScale="1">
        <p:scale>
          <a:sx n="97" d="100"/>
          <a:sy n="97" d="100"/>
        </p:scale>
        <p:origin x="1632" y="18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2061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84329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63960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80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6045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80682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8178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70315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2022418" y="118784"/>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ru-RU" sz="4800" dirty="0">
                <a:solidFill>
                  <a:srgbClr val="02243A"/>
                </a:solidFill>
                <a:latin typeface="Arial" panose="020B0604020202020204" pitchFamily="34" charset="0"/>
                <a:cs typeface="Arial" panose="020B0604020202020204" pitchFamily="34" charset="0"/>
              </a:rPr>
              <a:t>Любить </a:t>
            </a:r>
          </a:p>
          <a:p>
            <a:pPr marL="0" indent="0">
              <a:lnSpc>
                <a:spcPct val="100000"/>
              </a:lnSpc>
              <a:buNone/>
            </a:pPr>
            <a:r>
              <a:rPr lang="ru-RU" sz="4800" dirty="0">
                <a:solidFill>
                  <a:srgbClr val="02243A"/>
                </a:solidFill>
                <a:latin typeface="Arial" panose="020B0604020202020204" pitchFamily="34" charset="0"/>
                <a:cs typeface="Arial" panose="020B0604020202020204" pitchFamily="34" charset="0"/>
              </a:rPr>
              <a:t>всем сердцем </a:t>
            </a:r>
          </a:p>
          <a:p>
            <a:pPr marL="0" indent="0">
              <a:lnSpc>
                <a:spcPct val="100000"/>
              </a:lnSpc>
              <a:buNone/>
            </a:pPr>
            <a:r>
              <a:rPr lang="ru-RU" sz="4800" dirty="0">
                <a:solidFill>
                  <a:srgbClr val="02243A"/>
                </a:solidFill>
                <a:latin typeface="Arial" panose="020B0604020202020204" pitchFamily="34" charset="0"/>
                <a:cs typeface="Arial" panose="020B0604020202020204" pitchFamily="34" charset="0"/>
              </a:rPr>
              <a:t>храм святой</a:t>
            </a:r>
            <a:endParaRPr lang="en-US" sz="6600" dirty="0">
              <a:solidFill>
                <a:srgbClr val="02243A"/>
              </a:solidFill>
              <a:latin typeface="Arial" panose="020B0604020202020204" pitchFamily="34" charset="0"/>
              <a:cs typeface="Arial" panose="020B0604020202020204" pitchFamily="34"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Жить лишь Тобой,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Любить людей,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Господь, нас научи.</a:t>
            </a:r>
          </a:p>
        </p:txBody>
      </p:sp>
    </p:spTree>
    <p:extLst>
      <p:ext uri="{BB962C8B-B14F-4D97-AF65-F5344CB8AC3E}">
        <p14:creationId xmlns:p14="http://schemas.microsoft.com/office/powerpoint/2010/main" val="252981621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71976" y="416281"/>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Любить всем сердцем </a:t>
            </a:r>
          </a:p>
          <a:p>
            <a:pPr marL="914400" indent="-914400" algn="l">
              <a:lnSpc>
                <a:spcPct val="90000"/>
              </a:lnSpc>
              <a:buAutoNum type="arabicPeriod"/>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Храм святой,</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Господь, нас научи.</a:t>
            </a: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250996" y="745249"/>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 субботний день,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 святой покой,</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Небесный мир пошли. </a:t>
            </a:r>
          </a:p>
        </p:txBody>
      </p:sp>
    </p:spTree>
    <p:extLst>
      <p:ext uri="{BB962C8B-B14F-4D97-AF65-F5344CB8AC3E}">
        <p14:creationId xmlns:p14="http://schemas.microsoft.com/office/powerpoint/2010/main" val="353269132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250996" y="745249"/>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 субботний день, </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В святой покой,</a:t>
            </a:r>
          </a:p>
          <a:p>
            <a:pPr algn="l">
              <a:lnSpc>
                <a:spcPct val="90000"/>
              </a:lnSpc>
            </a:pPr>
            <a:endParaRPr lang="ru-RU" sz="44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400" b="1" spc="-150" dirty="0">
                <a:solidFill>
                  <a:schemeClr val="tx2">
                    <a:lumMod val="50000"/>
                  </a:schemeClr>
                </a:solidFill>
                <a:latin typeface="Arial" panose="020B0604020202020204" pitchFamily="34" charset="0"/>
                <a:cs typeface="Arial" panose="020B0604020202020204" pitchFamily="34" charset="0"/>
              </a:rPr>
              <a:t>Небесный мир пошли. </a:t>
            </a:r>
          </a:p>
        </p:txBody>
      </p:sp>
    </p:spTree>
    <p:extLst>
      <p:ext uri="{BB962C8B-B14F-4D97-AF65-F5344CB8AC3E}">
        <p14:creationId xmlns:p14="http://schemas.microsoft.com/office/powerpoint/2010/main" val="252297060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Услышь, Спаситель,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день святой,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Народ Свой измени.</a:t>
            </a:r>
          </a:p>
        </p:txBody>
      </p:sp>
    </p:spTree>
    <p:extLst>
      <p:ext uri="{BB962C8B-B14F-4D97-AF65-F5344CB8AC3E}">
        <p14:creationId xmlns:p14="http://schemas.microsoft.com/office/powerpoint/2010/main" val="38775766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субботний день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Закон святой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сердца наши впиши.</a:t>
            </a:r>
          </a:p>
        </p:txBody>
      </p:sp>
    </p:spTree>
    <p:extLst>
      <p:ext uri="{BB962C8B-B14F-4D97-AF65-F5344CB8AC3E}">
        <p14:creationId xmlns:p14="http://schemas.microsoft.com/office/powerpoint/2010/main" val="50423495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субботний день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Закон святой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сердца наши впиши.</a:t>
            </a:r>
          </a:p>
        </p:txBody>
      </p:sp>
    </p:spTree>
    <p:extLst>
      <p:ext uri="{BB962C8B-B14F-4D97-AF65-F5344CB8AC3E}">
        <p14:creationId xmlns:p14="http://schemas.microsoft.com/office/powerpoint/2010/main" val="217573721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Идти, Спаситель,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В край родной,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Народ Свой вдохнови.</a:t>
            </a:r>
          </a:p>
        </p:txBody>
      </p:sp>
    </p:spTree>
    <p:extLst>
      <p:ext uri="{BB962C8B-B14F-4D97-AF65-F5344CB8AC3E}">
        <p14:creationId xmlns:p14="http://schemas.microsoft.com/office/powerpoint/2010/main" val="3121262303"/>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1059792" y="636340"/>
            <a:ext cx="7523385" cy="3486150"/>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Жить лишь Тобой, </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Любить людей,</a:t>
            </a:r>
          </a:p>
          <a:p>
            <a:pPr algn="l">
              <a:lnSpc>
                <a:spcPct val="90000"/>
              </a:lnSpc>
            </a:pPr>
            <a:endParaRPr lang="ru-RU" sz="4800" b="1" spc="-150" dirty="0">
              <a:solidFill>
                <a:schemeClr val="tx2">
                  <a:lumMod val="50000"/>
                </a:schemeClr>
              </a:solidFill>
              <a:latin typeface="Arial" panose="020B0604020202020204" pitchFamily="34" charset="0"/>
              <a:cs typeface="Arial" panose="020B0604020202020204" pitchFamily="34" charset="0"/>
            </a:endParaRPr>
          </a:p>
          <a:p>
            <a:pPr algn="l">
              <a:lnSpc>
                <a:spcPct val="90000"/>
              </a:lnSpc>
            </a:pPr>
            <a:r>
              <a:rPr lang="ru-RU" sz="4800" b="1" spc="-150" dirty="0">
                <a:solidFill>
                  <a:schemeClr val="tx2">
                    <a:lumMod val="50000"/>
                  </a:schemeClr>
                </a:solidFill>
                <a:latin typeface="Arial" panose="020B0604020202020204" pitchFamily="34" charset="0"/>
                <a:cs typeface="Arial" panose="020B0604020202020204" pitchFamily="34" charset="0"/>
              </a:rPr>
              <a:t>Господь, нас научи.</a:t>
            </a:r>
          </a:p>
        </p:txBody>
      </p:sp>
    </p:spTree>
    <p:extLst>
      <p:ext uri="{BB962C8B-B14F-4D97-AF65-F5344CB8AC3E}">
        <p14:creationId xmlns:p14="http://schemas.microsoft.com/office/powerpoint/2010/main" val="3371596674"/>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1017</TotalTime>
  <Words>108</Words>
  <Application>Microsoft Macintosh PowerPoint</Application>
  <PresentationFormat>Экран (16:9)</PresentationFormat>
  <Paragraphs>48</Paragraphs>
  <Slides>10</Slides>
  <Notes>10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10</vt:i4>
      </vt:variant>
    </vt:vector>
  </HeadingPairs>
  <TitlesOfParts>
    <vt:vector size="20"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83</cp:revision>
  <dcterms:modified xsi:type="dcterms:W3CDTF">2020-10-22T15:30:18Z</dcterms:modified>
</cp:coreProperties>
</file>