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1" r:id="rId3"/>
    <p:sldId id="1055" r:id="rId4"/>
    <p:sldId id="1056" r:id="rId5"/>
    <p:sldId id="1057" r:id="rId6"/>
    <p:sldId id="1058" r:id="rId7"/>
    <p:sldId id="1059" r:id="rId8"/>
    <p:sldId id="1060" r:id="rId9"/>
    <p:sldId id="1061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1541503"/>
            <a:ext cx="8136904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Повелитель</a:t>
            </a:r>
          </a:p>
          <a:p>
            <a:pPr algn="r"/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звезд и вселенной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47667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Повелитель звезд </a:t>
            </a:r>
          </a:p>
          <a:p>
            <a:pPr marL="914400" indent="-914400">
              <a:lnSpc>
                <a:spcPct val="90000"/>
              </a:lnSpc>
              <a:buAutoNum type="arabicPeriod"/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вселенной,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 на небе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 земле,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11560" y="54868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- наш Спаситель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славе нетленной,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небеса поют Тебе!</a:t>
            </a:r>
          </a:p>
        </p:txBody>
      </p:sp>
    </p:spTree>
    <p:extLst>
      <p:ext uri="{BB962C8B-B14F-4D97-AF65-F5344CB8AC3E}">
        <p14:creationId xmlns:p14="http://schemas.microsoft.com/office/powerpoint/2010/main" val="134283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659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Сердца склоняя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храме Божьем,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Твои пришли к Тебе.</a:t>
            </a:r>
          </a:p>
        </p:txBody>
      </p:sp>
    </p:spTree>
    <p:extLst>
      <p:ext uri="{BB962C8B-B14F-4D97-AF65-F5344CB8AC3E}">
        <p14:creationId xmlns:p14="http://schemas.microsoft.com/office/powerpoint/2010/main" val="19007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11560" y="66531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 благодарностью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Взираем на путь,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Прожитый на земле!</a:t>
            </a:r>
          </a:p>
        </p:txBody>
      </p:sp>
    </p:spTree>
    <p:extLst>
      <p:ext uri="{BB962C8B-B14F-4D97-AF65-F5344CB8AC3E}">
        <p14:creationId xmlns:p14="http://schemas.microsoft.com/office/powerpoint/2010/main" val="192415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83671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вечной жизни </a:t>
            </a:r>
          </a:p>
          <a:p>
            <a:pPr marL="914400" indent="-914400">
              <a:lnSpc>
                <a:spcPct val="90000"/>
              </a:lnSpc>
              <a:buAutoNum type="arabicPeriod"/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открываешь,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 Твой нас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Зовет к Себе!</a:t>
            </a:r>
          </a:p>
        </p:txBody>
      </p:sp>
    </p:spTree>
    <p:extLst>
      <p:ext uri="{BB962C8B-B14F-4D97-AF65-F5344CB8AC3E}">
        <p14:creationId xmlns:p14="http://schemas.microsoft.com/office/powerpoint/2010/main" val="217363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83671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 молитвы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отвечаешь,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 находит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в Тебе!</a:t>
            </a:r>
          </a:p>
        </p:txBody>
      </p:sp>
    </p:spTree>
    <p:extLst>
      <p:ext uri="{BB962C8B-B14F-4D97-AF65-F5344CB8AC3E}">
        <p14:creationId xmlns:p14="http://schemas.microsoft.com/office/powerpoint/2010/main" val="40195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83671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Часто, в пути изнемогая,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Падаем мы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борьбе земной.</a:t>
            </a:r>
          </a:p>
        </p:txBody>
      </p:sp>
    </p:spTree>
    <p:extLst>
      <p:ext uri="{BB962C8B-B14F-4D97-AF65-F5344CB8AC3E}">
        <p14:creationId xmlns:p14="http://schemas.microsoft.com/office/powerpoint/2010/main" val="137526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83671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Ты, с любовью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нам склоняясь,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поднимал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Своей рукой.</a:t>
            </a:r>
          </a:p>
        </p:txBody>
      </p:sp>
    </p:spTree>
    <p:extLst>
      <p:ext uri="{BB962C8B-B14F-4D97-AF65-F5344CB8AC3E}">
        <p14:creationId xmlns:p14="http://schemas.microsoft.com/office/powerpoint/2010/main" val="2968251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8455</TotalTime>
  <Words>108</Words>
  <Application>Microsoft Macintosh PowerPoint</Application>
  <PresentationFormat>Экран (4:3)</PresentationFormat>
  <Paragraphs>51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236</cp:revision>
  <dcterms:created xsi:type="dcterms:W3CDTF">2016-09-02T12:17:38Z</dcterms:created>
  <dcterms:modified xsi:type="dcterms:W3CDTF">2020-10-22T15:32:41Z</dcterms:modified>
</cp:coreProperties>
</file>