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1" r:id="rId3"/>
    <p:sldId id="1055" r:id="rId4"/>
    <p:sldId id="1056" r:id="rId5"/>
    <p:sldId id="1057" r:id="rId6"/>
    <p:sldId id="1058" r:id="rId7"/>
    <p:sldId id="1059" r:id="rId8"/>
    <p:sldId id="1060" r:id="rId9"/>
    <p:sldId id="1061" r:id="rId10"/>
    <p:sldId id="1062" r:id="rId11"/>
    <p:sldId id="1063" r:id="rId12"/>
    <p:sldId id="1064" r:id="rId13"/>
    <p:sldId id="1065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871368"/>
            <a:ext cx="6408712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8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сей день святой</a:t>
            </a:r>
            <a:endParaRPr lang="en-US" sz="96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99592" y="90872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 день святой – 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Знамение Творца.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благодатный мир 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льет в сердца,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льет в сердца.</a:t>
            </a:r>
          </a:p>
        </p:txBody>
      </p:sp>
    </p:spTree>
    <p:extLst>
      <p:ext uri="{BB962C8B-B14F-4D97-AF65-F5344CB8AC3E}">
        <p14:creationId xmlns:p14="http://schemas.microsoft.com/office/powerpoint/2010/main" val="377977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76470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славный мир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многие сердца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Введет по стяг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Знамения Христа,</a:t>
            </a:r>
          </a:p>
        </p:txBody>
      </p:sp>
    </p:spTree>
    <p:extLst>
      <p:ext uri="{BB962C8B-B14F-4D97-AF65-F5344CB8AC3E}">
        <p14:creationId xmlns:p14="http://schemas.microsoft.com/office/powerpoint/2010/main" val="316858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76470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творенье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Помнило Творца,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славу Вышнему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Несли уста.</a:t>
            </a:r>
          </a:p>
        </p:txBody>
      </p:sp>
    </p:spTree>
    <p:extLst>
      <p:ext uri="{BB962C8B-B14F-4D97-AF65-F5344CB8AC3E}">
        <p14:creationId xmlns:p14="http://schemas.microsoft.com/office/powerpoint/2010/main" val="404647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99592" y="90872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 день святой – 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Знамение Творца.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благодатный мир 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льет в сердца,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льет в сердца.</a:t>
            </a:r>
          </a:p>
        </p:txBody>
      </p:sp>
    </p:spTree>
    <p:extLst>
      <p:ext uri="{BB962C8B-B14F-4D97-AF65-F5344CB8AC3E}">
        <p14:creationId xmlns:p14="http://schemas.microsoft.com/office/powerpoint/2010/main" val="353074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сей день святой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Предвечного Отца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Псалом от сердца 	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Господу споем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благодатный мир, 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льет в сердца.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Хвалу Творцу 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Благому принесем.</a:t>
            </a:r>
          </a:p>
        </p:txBody>
      </p:sp>
    </p:spTree>
    <p:extLst>
      <p:ext uri="{BB962C8B-B14F-4D97-AF65-F5344CB8AC3E}">
        <p14:creationId xmlns:p14="http://schemas.microsoft.com/office/powerpoint/2010/main" val="134283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99592" y="90872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 день святой – 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Знамение Творца.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благодатный мир 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льет в сердца,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льет в сердца.</a:t>
            </a:r>
          </a:p>
        </p:txBody>
      </p:sp>
    </p:spTree>
    <p:extLst>
      <p:ext uri="{BB962C8B-B14F-4D97-AF65-F5344CB8AC3E}">
        <p14:creationId xmlns:p14="http://schemas.microsoft.com/office/powerpoint/2010/main" val="354440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63410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верной памятью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Стоит вовек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Премудрого 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Творения земли,</a:t>
            </a:r>
          </a:p>
        </p:txBody>
      </p:sp>
    </p:spTree>
    <p:extLst>
      <p:ext uri="{BB962C8B-B14F-4D97-AF65-F5344CB8AC3E}">
        <p14:creationId xmlns:p14="http://schemas.microsoft.com/office/powerpoint/2010/main" val="152320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76470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соблюдая 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сей, человек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Постигнет дар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Божественной любви.</a:t>
            </a:r>
          </a:p>
        </p:txBody>
      </p:sp>
    </p:spTree>
    <p:extLst>
      <p:ext uri="{BB962C8B-B14F-4D97-AF65-F5344CB8AC3E}">
        <p14:creationId xmlns:p14="http://schemas.microsoft.com/office/powerpoint/2010/main" val="325354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99592" y="90872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 день святой – 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Знамение Творца.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благодатный мир 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льет в сердца,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льет в сердца.</a:t>
            </a:r>
          </a:p>
        </p:txBody>
      </p:sp>
    </p:spTree>
    <p:extLst>
      <p:ext uri="{BB962C8B-B14F-4D97-AF65-F5344CB8AC3E}">
        <p14:creationId xmlns:p14="http://schemas.microsoft.com/office/powerpoint/2010/main" val="185255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76470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Знаменьем день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 в мире должен быть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Народа, чтущего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Христов,</a:t>
            </a:r>
          </a:p>
        </p:txBody>
      </p:sp>
    </p:spTree>
    <p:extLst>
      <p:ext uri="{BB962C8B-B14F-4D97-AF65-F5344CB8AC3E}">
        <p14:creationId xmlns:p14="http://schemas.microsoft.com/office/powerpoint/2010/main" val="167491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76470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 народа,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Творцу служить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сердцем и умом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готов.</a:t>
            </a:r>
          </a:p>
        </p:txBody>
      </p:sp>
    </p:spTree>
    <p:extLst>
      <p:ext uri="{BB962C8B-B14F-4D97-AF65-F5344CB8AC3E}">
        <p14:creationId xmlns:p14="http://schemas.microsoft.com/office/powerpoint/2010/main" val="1174317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8463</TotalTime>
  <Words>190</Words>
  <Application>Microsoft Macintosh PowerPoint</Application>
  <PresentationFormat>Экран (4:3)</PresentationFormat>
  <Paragraphs>86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236</cp:revision>
  <dcterms:created xsi:type="dcterms:W3CDTF">2016-09-02T12:17:38Z</dcterms:created>
  <dcterms:modified xsi:type="dcterms:W3CDTF">2020-10-22T15:40:22Z</dcterms:modified>
</cp:coreProperties>
</file>