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65" r:id="rId2"/>
    <p:sldId id="269" r:id="rId3"/>
    <p:sldId id="276" r:id="rId4"/>
    <p:sldId id="277" r:id="rId5"/>
    <p:sldId id="278" r:id="rId6"/>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97" d="100"/>
          <a:sy n="97" d="100"/>
        </p:scale>
        <p:origin x="1632" y="19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843294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395157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447752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685385" y="422663"/>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ru-RU" sz="6000" dirty="0">
                <a:solidFill>
                  <a:srgbClr val="02243A"/>
                </a:solidFill>
                <a:latin typeface="Arial" panose="020B0604020202020204" pitchFamily="34" charset="0"/>
                <a:cs typeface="Arial" panose="020B0604020202020204" pitchFamily="34" charset="0"/>
              </a:rPr>
              <a:t>Господи, </a:t>
            </a:r>
          </a:p>
          <a:p>
            <a:pPr marL="0" indent="0" algn="r">
              <a:buNone/>
            </a:pPr>
            <a:r>
              <a:rPr lang="ru-RU" sz="6000" dirty="0">
                <a:solidFill>
                  <a:srgbClr val="02243A"/>
                </a:solidFill>
                <a:latin typeface="Arial" panose="020B0604020202020204" pitchFamily="34" charset="0"/>
                <a:cs typeface="Arial" panose="020B0604020202020204" pitchFamily="34" charset="0"/>
              </a:rPr>
              <a:t>Боже наш</a:t>
            </a:r>
            <a:endParaRPr lang="en-US" sz="7200" dirty="0">
              <a:solidFill>
                <a:srgbClr val="02243A"/>
              </a:solidFill>
              <a:latin typeface="Arial" panose="020B0604020202020204" pitchFamily="34" charset="0"/>
              <a:cs typeface="Arial" panose="020B0604020202020204" pitchFamily="34" charset="0"/>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956986" y="-91016"/>
            <a:ext cx="7894639"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       </a:t>
            </a:r>
            <a:r>
              <a:rPr lang="ru-RU" sz="4400" b="1" spc="-150" dirty="0">
                <a:solidFill>
                  <a:schemeClr val="tx2">
                    <a:lumMod val="50000"/>
                  </a:schemeClr>
                </a:solidFill>
                <a:latin typeface="Arial" panose="020B0604020202020204" pitchFamily="34" charset="0"/>
                <a:cs typeface="Arial" panose="020B0604020202020204" pitchFamily="34" charset="0"/>
              </a:rPr>
              <a:t>Господи, Боже наш,</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	О, услышь нас в этот час.</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	О, Царь Вселенной, </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	Помилуй нас.</a:t>
            </a:r>
          </a:p>
          <a:p>
            <a:pPr algn="l">
              <a:lnSpc>
                <a:spcPct val="15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325258" y="-865210"/>
            <a:ext cx="7818742"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Чистое сердце сотвори </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В нас, Боже,</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Тебя мы молим, </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Наш Господь.</a:t>
            </a:r>
          </a:p>
        </p:txBody>
      </p:sp>
    </p:spTree>
    <p:extLst>
      <p:ext uri="{BB962C8B-B14F-4D97-AF65-F5344CB8AC3E}">
        <p14:creationId xmlns:p14="http://schemas.microsoft.com/office/powerpoint/2010/main" val="3532691329"/>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032883" y="15001"/>
            <a:ext cx="7818742"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      В мире греховном, </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	В суете житейской</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	Свет Твой </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	Божественный воссиял.</a:t>
            </a:r>
          </a:p>
        </p:txBody>
      </p:sp>
    </p:spTree>
    <p:extLst>
      <p:ext uri="{BB962C8B-B14F-4D97-AF65-F5344CB8AC3E}">
        <p14:creationId xmlns:p14="http://schemas.microsoft.com/office/powerpoint/2010/main" val="2569755134"/>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133186" y="388493"/>
            <a:ext cx="7818742"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Путь осветил во тьме </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К дивной Твоей стране,</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Где ждет с любовью Иисус.</a:t>
            </a:r>
          </a:p>
          <a:p>
            <a:pPr algn="l">
              <a:lnSpc>
                <a:spcPct val="15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1981177"/>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1019</TotalTime>
  <Words>75</Words>
  <Application>Microsoft Macintosh PowerPoint</Application>
  <PresentationFormat>Экран (16:9)</PresentationFormat>
  <Paragraphs>20</Paragraphs>
  <Slides>5</Slides>
  <Notes>5</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5</vt:i4>
      </vt:variant>
    </vt:vector>
  </HeadingPairs>
  <TitlesOfParts>
    <vt:vector size="15" baseType="lpstr">
      <vt:lpstr>Adobe Garamond Pro</vt:lpstr>
      <vt:lpstr>Arial</vt:lpstr>
      <vt:lpstr>Avenir Next Condensed Demi Bold</vt:lpstr>
      <vt:lpstr>Avenir Next Condensed Regular</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Natalia Kozakova</cp:lastModifiedBy>
  <cp:revision>84</cp:revision>
  <dcterms:modified xsi:type="dcterms:W3CDTF">2020-10-22T15:42:28Z</dcterms:modified>
</cp:coreProperties>
</file>