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70" r:id="rId4"/>
    <p:sldId id="271" r:id="rId5"/>
    <p:sldId id="272" r:id="rId6"/>
    <p:sldId id="273" r:id="rId7"/>
    <p:sldId id="274" r:id="rId8"/>
    <p:sldId id="275" r:id="rId9"/>
    <p:sldId id="276"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34646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005305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5690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6738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69682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62287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84898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978167" y="376819"/>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5400" dirty="0">
                <a:solidFill>
                  <a:srgbClr val="02243A"/>
                </a:solidFill>
                <a:latin typeface="Arial" panose="020B0604020202020204" pitchFamily="34" charset="0"/>
                <a:cs typeface="Arial" panose="020B0604020202020204" pitchFamily="34" charset="0"/>
              </a:rPr>
              <a:t>Прекрасный день Господний</a:t>
            </a:r>
            <a:endParaRPr lang="en-US" sz="6600" dirty="0">
              <a:solidFill>
                <a:srgbClr val="02243A"/>
              </a:solidFill>
              <a:latin typeface="Arial" panose="020B0604020202020204" pitchFamily="34" charset="0"/>
              <a:cs typeface="Arial" panose="020B0604020202020204" pitchFamily="34"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90537" y="227036"/>
            <a:ext cx="8726227"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Прекрасный день Господний,</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Святой покой субботний,</a:t>
            </a:r>
          </a:p>
          <a:p>
            <a:pPr algn="l">
              <a:lnSpc>
                <a:spcPct val="150000"/>
              </a:lnSpc>
            </a:pPr>
            <a:r>
              <a:rPr lang="ru-RU" sz="4400" b="1" spc="-150" dirty="0">
                <a:solidFill>
                  <a:schemeClr val="tx2">
                    <a:lumMod val="50000"/>
                  </a:schemeClr>
                </a:solidFill>
                <a:latin typeface="Arial" panose="020B0604020202020204" pitchFamily="34" charset="0"/>
                <a:cs typeface="Arial" panose="020B0604020202020204" pitchFamily="34" charset="0"/>
              </a:rPr>
              <a:t>Прошел, и ночь вблизи.</a:t>
            </a: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19043" y="446432"/>
            <a:ext cx="7870113"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Все промыслы стремленья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Тебе воздать хваленье</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За все дары Твоей любви</a:t>
            </a:r>
          </a:p>
        </p:txBody>
      </p:sp>
    </p:spTree>
    <p:extLst>
      <p:ext uri="{BB962C8B-B14F-4D97-AF65-F5344CB8AC3E}">
        <p14:creationId xmlns:p14="http://schemas.microsoft.com/office/powerpoint/2010/main" val="343437626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743442" y="415788"/>
            <a:ext cx="752338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Блеск Божьего престола,</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Весть вечного глагола,</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И Дух Святой с небес;</a:t>
            </a:r>
          </a:p>
        </p:txBody>
      </p:sp>
    </p:spTree>
    <p:extLst>
      <p:ext uri="{BB962C8B-B14F-4D97-AF65-F5344CB8AC3E}">
        <p14:creationId xmlns:p14="http://schemas.microsoft.com/office/powerpoint/2010/main" val="408666506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73325" y="436653"/>
            <a:ext cx="7870113"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Что разум постигает,</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Что сердце наполняет,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За все, за все хвала Тебе!</a:t>
            </a:r>
          </a:p>
        </p:txBody>
      </p:sp>
    </p:spTree>
    <p:extLst>
      <p:ext uri="{BB962C8B-B14F-4D97-AF65-F5344CB8AC3E}">
        <p14:creationId xmlns:p14="http://schemas.microsoft.com/office/powerpoint/2010/main" val="132499691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03303" y="440544"/>
            <a:ext cx="752338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Пусть этот луч небесный,</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Сей дивный свет чудесный,</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На пользу светит нам,</a:t>
            </a:r>
          </a:p>
        </p:txBody>
      </p:sp>
    </p:spTree>
    <p:extLst>
      <p:ext uri="{BB962C8B-B14F-4D97-AF65-F5344CB8AC3E}">
        <p14:creationId xmlns:p14="http://schemas.microsoft.com/office/powerpoint/2010/main" val="191579004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48993" y="379632"/>
            <a:ext cx="8531604"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Где тьма все покрывает,</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Вокруг все исчезает,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Свет, тихий свет </a:t>
            </a: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                    лей в сердце нам.</a:t>
            </a:r>
          </a:p>
        </p:txBody>
      </p:sp>
    </p:spTree>
    <p:extLst>
      <p:ext uri="{BB962C8B-B14F-4D97-AF65-F5344CB8AC3E}">
        <p14:creationId xmlns:p14="http://schemas.microsoft.com/office/powerpoint/2010/main" val="167528208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24130" y="514443"/>
            <a:ext cx="7968504"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Излей Свой свет над мною,</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Когда ночной порою</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Глаза сомкнутся сном;</a:t>
            </a:r>
          </a:p>
        </p:txBody>
      </p:sp>
    </p:spTree>
    <p:extLst>
      <p:ext uri="{BB962C8B-B14F-4D97-AF65-F5344CB8AC3E}">
        <p14:creationId xmlns:p14="http://schemas.microsoft.com/office/powerpoint/2010/main" val="378566137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612396" y="227036"/>
            <a:ext cx="8531604" cy="4368247"/>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В тиши глубокой ночи,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Когда смыкаем очи,</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Ты, Боже, </a:t>
            </a: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       бодрствуешь над мной.</a:t>
            </a:r>
          </a:p>
        </p:txBody>
      </p:sp>
    </p:spTree>
    <p:extLst>
      <p:ext uri="{BB962C8B-B14F-4D97-AF65-F5344CB8AC3E}">
        <p14:creationId xmlns:p14="http://schemas.microsoft.com/office/powerpoint/2010/main" val="3103294936"/>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1022</TotalTime>
  <Words>124</Words>
  <Application>Microsoft Macintosh PowerPoint</Application>
  <PresentationFormat>Экран (16:9)</PresentationFormat>
  <Paragraphs>41</Paragraphs>
  <Slides>9</Slides>
  <Notes>9</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9</vt:i4>
      </vt:variant>
    </vt:vector>
  </HeadingPairs>
  <TitlesOfParts>
    <vt:vector size="19"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83</cp:revision>
  <dcterms:modified xsi:type="dcterms:W3CDTF">2020-10-22T14:37:24Z</dcterms:modified>
</cp:coreProperties>
</file>