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265" r:id="rId2"/>
    <p:sldId id="269" r:id="rId3"/>
    <p:sldId id="267" r:id="rId4"/>
    <p:sldId id="270" r:id="rId5"/>
    <p:sldId id="273" r:id="rId6"/>
    <p:sldId id="271" r:id="rId7"/>
    <p:sldId id="274" r:id="rId8"/>
    <p:sldId id="275" r:id="rId9"/>
    <p:sldId id="282" r:id="rId10"/>
    <p:sldId id="283" r:id="rId11"/>
    <p:sldId id="278" r:id="rId12"/>
    <p:sldId id="279" r:id="rId13"/>
    <p:sldId id="284" r:id="rId14"/>
    <p:sldId id="285" r:id="rId15"/>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p:scale>
          <a:sx n="108" d="100"/>
          <a:sy n="108" d="100"/>
        </p:scale>
        <p:origin x="-2304" y="-480"/>
      </p:cViewPr>
      <p:guideLst>
        <p:guide orient="horz" pos="784"/>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4311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90614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4311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4311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4311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90614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233071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90614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732085" y="330917"/>
            <a:ext cx="6561657"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None/>
              <a:defRPr sz="11100" b="1" i="0">
                <a:solidFill>
                  <a:srgbClr val="FEBF2E"/>
                </a:solidFill>
                <a:latin typeface="Calibri"/>
                <a:ea typeface="Calibri"/>
                <a:cs typeface="Calibri"/>
                <a:sym typeface="Calibri"/>
              </a:defRPr>
            </a:pPr>
            <a:r>
              <a:rPr lang="bg-BG" sz="66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Заходит солнце</a:t>
            </a:r>
            <a:endParaRPr lang="bg-BG" sz="66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endParaRPr lang="ru-RU" sz="6600" b="1" dirty="0">
              <a:latin typeface="Arial" pitchFamily="34" charset="0"/>
              <a:ea typeface="Calibri"/>
              <a:cs typeface="Arial" pitchFamily="34" charset="0"/>
            </a:endParaRPr>
          </a:p>
        </p:txBody>
      </p:sp>
      <p:sp>
        <p:nvSpPr>
          <p:cNvPr id="2" name="Прямоугольник 1"/>
          <p:cNvSpPr/>
          <p:nvPr/>
        </p:nvSpPr>
        <p:spPr>
          <a:xfrm>
            <a:off x="1881422" y="549658"/>
            <a:ext cx="7042770" cy="3056221"/>
          </a:xfrm>
          <a:prstGeom prst="rect">
            <a:avLst/>
          </a:prstGeom>
        </p:spPr>
        <p:txBody>
          <a:bodyPr wrap="square">
            <a:spAutoFit/>
          </a:bodyPr>
          <a:lstStyle/>
          <a:p>
            <a:pPr lvl="0" algn="l">
              <a:lnSpc>
                <a:spcPct val="107000"/>
              </a:lnSpc>
              <a:spcAft>
                <a:spcPts val="800"/>
              </a:spcAft>
            </a:pPr>
            <a:r>
              <a:rPr lang="ru-RU" sz="6000" dirty="0">
                <a:latin typeface="Arial" pitchFamily="34" charset="0"/>
                <a:ea typeface="Calibri"/>
                <a:cs typeface="Arial" pitchFamily="34" charset="0"/>
              </a:rPr>
              <a:t>Чтут закон </a:t>
            </a:r>
            <a:r>
              <a:rPr lang="ru-RU" sz="6000" dirty="0" smtClean="0">
                <a:latin typeface="Arial" pitchFamily="34" charset="0"/>
                <a:ea typeface="Calibri"/>
                <a:cs typeface="Arial" pitchFamily="34" charset="0"/>
              </a:rPr>
              <a:t>Отца </a:t>
            </a:r>
            <a:r>
              <a:rPr lang="mr-IN" sz="6000" dirty="0" smtClean="0">
                <a:latin typeface="Arial" pitchFamily="34" charset="0"/>
                <a:ea typeface="Calibri"/>
                <a:cs typeface="Arial" pitchFamily="34" charset="0"/>
              </a:rPr>
              <a:t>–</a:t>
            </a:r>
            <a:r>
              <a:rPr lang="ru-RU" sz="6000" dirty="0" smtClean="0">
                <a:latin typeface="Arial" pitchFamily="34" charset="0"/>
                <a:ea typeface="Calibri"/>
                <a:cs typeface="Arial" pitchFamily="34" charset="0"/>
              </a:rPr>
              <a:t> </a:t>
            </a:r>
            <a:r>
              <a:rPr lang="ru-RU" sz="6000" dirty="0">
                <a:latin typeface="Arial" pitchFamily="34" charset="0"/>
                <a:ea typeface="Calibri"/>
                <a:cs typeface="Arial" pitchFamily="34" charset="0"/>
              </a:rPr>
              <a:t>С</a:t>
            </a:r>
            <a:r>
              <a:rPr lang="ru-RU" sz="6000" dirty="0" smtClean="0">
                <a:latin typeface="Arial" pitchFamily="34" charset="0"/>
                <a:ea typeface="Calibri"/>
                <a:cs typeface="Arial" pitchFamily="34" charset="0"/>
              </a:rPr>
              <a:t>лавит </a:t>
            </a:r>
            <a:r>
              <a:rPr lang="ru-RU" sz="6000" dirty="0">
                <a:latin typeface="Arial" pitchFamily="34" charset="0"/>
                <a:ea typeface="Calibri"/>
                <a:cs typeface="Arial" pitchFamily="34" charset="0"/>
              </a:rPr>
              <a:t>мир Творца.</a:t>
            </a:r>
          </a:p>
        </p:txBody>
      </p:sp>
    </p:spTree>
    <p:extLst>
      <p:ext uri="{BB962C8B-B14F-4D97-AF65-F5344CB8AC3E}">
        <p14:creationId xmlns:p14="http://schemas.microsoft.com/office/powerpoint/2010/main" val="3499013782"/>
      </p:ext>
    </p:extLst>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23319" y="227036"/>
            <a:ext cx="8356753" cy="368424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6000" b="1" dirty="0">
                <a:latin typeface="Arial" pitchFamily="34" charset="0"/>
                <a:ea typeface="Calibri"/>
                <a:cs typeface="Arial" pitchFamily="34" charset="0"/>
              </a:rPr>
              <a:t>Заходит солнце… Слава, </a:t>
            </a:r>
            <a:r>
              <a:rPr lang="ru-RU" sz="6000" b="1" dirty="0" smtClean="0">
                <a:latin typeface="Arial" pitchFamily="34" charset="0"/>
                <a:ea typeface="Calibri"/>
                <a:cs typeface="Arial" pitchFamily="34" charset="0"/>
              </a:rPr>
              <a:t>слава,</a:t>
            </a:r>
            <a:endParaRPr lang="ru-RU" sz="6000" b="1" dirty="0">
              <a:latin typeface="Arial" pitchFamily="34" charset="0"/>
              <a:ea typeface="Calibri"/>
              <a:cs typeface="Arial" pitchFamily="34" charset="0"/>
            </a:endParaRPr>
          </a:p>
          <a:p>
            <a:pPr algn="l">
              <a:lnSpc>
                <a:spcPct val="107000"/>
              </a:lnSpc>
              <a:spcAft>
                <a:spcPts val="800"/>
              </a:spcAft>
            </a:pPr>
            <a:r>
              <a:rPr lang="ru-RU" sz="6000" b="1" dirty="0">
                <a:latin typeface="Arial" pitchFamily="34" charset="0"/>
                <a:ea typeface="Calibri"/>
                <a:cs typeface="Arial" pitchFamily="34" charset="0"/>
              </a:rPr>
              <a:t>Тебе, наш </a:t>
            </a:r>
            <a:r>
              <a:rPr lang="ru-RU" sz="6000" b="1" dirty="0" smtClean="0">
                <a:latin typeface="Arial" pitchFamily="34" charset="0"/>
                <a:ea typeface="Calibri"/>
                <a:cs typeface="Arial" pitchFamily="34" charset="0"/>
              </a:rPr>
              <a:t>Бог</a:t>
            </a:r>
          </a:p>
          <a:p>
            <a:pPr algn="l">
              <a:lnSpc>
                <a:spcPct val="107000"/>
              </a:lnSpc>
              <a:spcAft>
                <a:spcPts val="800"/>
              </a:spcAft>
            </a:pPr>
            <a:r>
              <a:rPr lang="ru-RU" sz="6000" b="1" dirty="0">
                <a:latin typeface="Arial" pitchFamily="34" charset="0"/>
                <a:ea typeface="Calibri"/>
                <a:cs typeface="Arial" pitchFamily="34" charset="0"/>
              </a:rPr>
              <a:t>И</a:t>
            </a:r>
            <a:r>
              <a:rPr lang="ru-RU" sz="6000" b="1" dirty="0" smtClean="0">
                <a:latin typeface="Arial" pitchFamily="34" charset="0"/>
                <a:ea typeface="Calibri"/>
                <a:cs typeface="Arial" pitchFamily="34" charset="0"/>
              </a:rPr>
              <a:t> </a:t>
            </a:r>
            <a:r>
              <a:rPr lang="ru-RU" sz="6000" b="1" dirty="0">
                <a:latin typeface="Arial" pitchFamily="34" charset="0"/>
                <a:ea typeface="Calibri"/>
                <a:cs typeface="Arial" pitchFamily="34" charset="0"/>
              </a:rPr>
              <a:t>Царь царей</a:t>
            </a:r>
            <a:r>
              <a:rPr lang="ru-RU" sz="6000" b="1" dirty="0" smtClean="0">
                <a:latin typeface="Arial" pitchFamily="34" charset="0"/>
                <a:ea typeface="Calibri"/>
                <a:cs typeface="Arial" pitchFamily="34" charset="0"/>
              </a:rPr>
              <a:t>!</a:t>
            </a: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2397659195"/>
      </p:ext>
    </p:extLst>
  </p:cSld>
  <p:clrMapOvr>
    <a:masterClrMapping/>
  </p:clrMapOvr>
  <p:transition xmlns:p14="http://schemas.microsoft.com/office/powerpoint/2010/mai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414290" y="-591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endParaRPr lang="ru-RU" sz="6600" b="1" dirty="0">
              <a:latin typeface="Arial" pitchFamily="34" charset="0"/>
              <a:ea typeface="Calibri"/>
              <a:cs typeface="Arial" pitchFamily="34" charset="0"/>
            </a:endParaRPr>
          </a:p>
        </p:txBody>
      </p:sp>
      <p:sp>
        <p:nvSpPr>
          <p:cNvPr id="2" name="Прямоугольник 1"/>
          <p:cNvSpPr/>
          <p:nvPr/>
        </p:nvSpPr>
        <p:spPr>
          <a:xfrm>
            <a:off x="1669760" y="255658"/>
            <a:ext cx="7160359" cy="4341188"/>
          </a:xfrm>
          <a:prstGeom prst="rect">
            <a:avLst/>
          </a:prstGeom>
        </p:spPr>
        <p:txBody>
          <a:bodyPr wrap="square">
            <a:spAutoFit/>
          </a:bodyPr>
          <a:lstStyle/>
          <a:p>
            <a:pPr lvl="0" algn="l">
              <a:lnSpc>
                <a:spcPct val="107000"/>
              </a:lnSpc>
              <a:spcAft>
                <a:spcPts val="800"/>
              </a:spcAft>
            </a:pPr>
            <a:r>
              <a:rPr lang="ru-RU" sz="6000" dirty="0">
                <a:latin typeface="Arial" pitchFamily="34" charset="0"/>
                <a:ea typeface="Calibri"/>
                <a:cs typeface="Arial" pitchFamily="34" charset="0"/>
              </a:rPr>
              <a:t>Тебе хвала, </a:t>
            </a:r>
            <a:endParaRPr lang="ru-RU" sz="6000" dirty="0" smtClean="0">
              <a:latin typeface="Arial" pitchFamily="34" charset="0"/>
              <a:ea typeface="Calibri"/>
              <a:cs typeface="Arial" pitchFamily="34" charset="0"/>
            </a:endParaRPr>
          </a:p>
          <a:p>
            <a:pPr lvl="0" algn="l">
              <a:lnSpc>
                <a:spcPct val="107000"/>
              </a:lnSpc>
              <a:spcAft>
                <a:spcPts val="800"/>
              </a:spcAft>
            </a:pPr>
            <a:r>
              <a:rPr lang="ru-RU" sz="6000" dirty="0">
                <a:latin typeface="Arial" pitchFamily="34" charset="0"/>
                <a:ea typeface="Calibri"/>
                <a:cs typeface="Arial" pitchFamily="34" charset="0"/>
              </a:rPr>
              <a:t>И</a:t>
            </a:r>
            <a:r>
              <a:rPr lang="ru-RU" sz="6000" dirty="0" smtClean="0">
                <a:latin typeface="Arial" pitchFamily="34" charset="0"/>
                <a:ea typeface="Calibri"/>
                <a:cs typeface="Arial" pitchFamily="34" charset="0"/>
              </a:rPr>
              <a:t> </a:t>
            </a:r>
            <a:r>
              <a:rPr lang="ru-RU" sz="6000" dirty="0">
                <a:latin typeface="Arial" pitchFamily="34" charset="0"/>
                <a:ea typeface="Calibri"/>
                <a:cs typeface="Arial" pitchFamily="34" charset="0"/>
              </a:rPr>
              <a:t>честь, держава,</a:t>
            </a:r>
          </a:p>
          <a:p>
            <a:pPr lvl="0" algn="l">
              <a:lnSpc>
                <a:spcPct val="107000"/>
              </a:lnSpc>
              <a:spcAft>
                <a:spcPts val="800"/>
              </a:spcAft>
            </a:pPr>
            <a:r>
              <a:rPr lang="ru-RU" sz="6000" dirty="0">
                <a:latin typeface="Arial" pitchFamily="34" charset="0"/>
                <a:ea typeface="Calibri"/>
                <a:cs typeface="Arial" pitchFamily="34" charset="0"/>
              </a:rPr>
              <a:t>И гимн </a:t>
            </a:r>
            <a:r>
              <a:rPr lang="ru-RU" sz="6000" dirty="0" smtClean="0">
                <a:latin typeface="Arial" pitchFamily="34" charset="0"/>
                <a:ea typeface="Calibri"/>
                <a:cs typeface="Arial" pitchFamily="34" charset="0"/>
              </a:rPr>
              <a:t>любви</a:t>
            </a:r>
          </a:p>
          <a:p>
            <a:pPr lvl="0" algn="l">
              <a:lnSpc>
                <a:spcPct val="107000"/>
              </a:lnSpc>
              <a:spcAft>
                <a:spcPts val="800"/>
              </a:spcAft>
            </a:pPr>
            <a:r>
              <a:rPr lang="ru-RU" sz="6000" dirty="0" smtClean="0">
                <a:latin typeface="Arial" pitchFamily="34" charset="0"/>
                <a:ea typeface="Calibri"/>
                <a:cs typeface="Arial" pitchFamily="34" charset="0"/>
              </a:rPr>
              <a:t>Вселенной </a:t>
            </a:r>
            <a:r>
              <a:rPr lang="ru-RU" sz="6000" dirty="0">
                <a:latin typeface="Arial" pitchFamily="34" charset="0"/>
                <a:ea typeface="Calibri"/>
                <a:cs typeface="Arial" pitchFamily="34" charset="0"/>
              </a:rPr>
              <a:t>всей!</a:t>
            </a:r>
          </a:p>
        </p:txBody>
      </p:sp>
    </p:spTree>
    <p:extLst>
      <p:ext uri="{BB962C8B-B14F-4D97-AF65-F5344CB8AC3E}">
        <p14:creationId xmlns:p14="http://schemas.microsoft.com/office/powerpoint/2010/main" val="1954326121"/>
      </p:ext>
    </p:extLst>
  </p:cSld>
  <p:clrMapOvr>
    <a:masterClrMapping/>
  </p:clrMapOvr>
  <p:transition xmlns:p14="http://schemas.microsoft.com/office/powerpoint/2010/mai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18052" y="451635"/>
            <a:ext cx="826323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4800" dirty="0">
                <a:latin typeface="Arial" pitchFamily="34" charset="0"/>
                <a:ea typeface="Calibri"/>
                <a:cs typeface="Arial" pitchFamily="34" charset="0"/>
              </a:rPr>
              <a:t>Припев:</a:t>
            </a:r>
          </a:p>
          <a:p>
            <a:pPr algn="l">
              <a:lnSpc>
                <a:spcPct val="107000"/>
              </a:lnSpc>
              <a:spcAft>
                <a:spcPts val="800"/>
              </a:spcAft>
            </a:pPr>
            <a:r>
              <a:rPr lang="ru-RU" sz="6000" b="1" dirty="0">
                <a:latin typeface="Arial" pitchFamily="34" charset="0"/>
                <a:ea typeface="Calibri"/>
                <a:cs typeface="Arial" pitchFamily="34" charset="0"/>
              </a:rPr>
              <a:t>Небеса поют славу Божию</a:t>
            </a:r>
            <a:r>
              <a:rPr lang="ru-RU" sz="6000" b="1" dirty="0" smtClean="0">
                <a:latin typeface="Arial" pitchFamily="34" charset="0"/>
                <a:ea typeface="Calibri"/>
                <a:cs typeface="Arial" pitchFamily="34" charset="0"/>
              </a:rPr>
              <a:t>,</a:t>
            </a: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3218013511"/>
      </p:ext>
    </p:extLst>
  </p:cSld>
  <p:clrMapOvr>
    <a:masterClrMapping/>
  </p:clrMapOvr>
  <p:transition xmlns:p14="http://schemas.microsoft.com/office/powerpoint/2010/mai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endParaRPr lang="ru-RU" sz="6600" b="1" dirty="0">
              <a:latin typeface="Arial" pitchFamily="34" charset="0"/>
              <a:ea typeface="Calibri"/>
              <a:cs typeface="Arial" pitchFamily="34" charset="0"/>
            </a:endParaRPr>
          </a:p>
        </p:txBody>
      </p:sp>
      <p:sp>
        <p:nvSpPr>
          <p:cNvPr id="2" name="Прямоугольник 1"/>
          <p:cNvSpPr/>
          <p:nvPr/>
        </p:nvSpPr>
        <p:spPr>
          <a:xfrm>
            <a:off x="1881422" y="549658"/>
            <a:ext cx="7042770" cy="3056221"/>
          </a:xfrm>
          <a:prstGeom prst="rect">
            <a:avLst/>
          </a:prstGeom>
        </p:spPr>
        <p:txBody>
          <a:bodyPr wrap="square">
            <a:spAutoFit/>
          </a:bodyPr>
          <a:lstStyle/>
          <a:p>
            <a:pPr lvl="0" algn="l">
              <a:lnSpc>
                <a:spcPct val="107000"/>
              </a:lnSpc>
              <a:spcAft>
                <a:spcPts val="800"/>
              </a:spcAft>
            </a:pPr>
            <a:r>
              <a:rPr lang="ru-RU" sz="6000" dirty="0">
                <a:latin typeface="Arial" pitchFamily="34" charset="0"/>
                <a:ea typeface="Calibri"/>
                <a:cs typeface="Arial" pitchFamily="34" charset="0"/>
              </a:rPr>
              <a:t>Чтут закон </a:t>
            </a:r>
            <a:r>
              <a:rPr lang="ru-RU" sz="6000" dirty="0" smtClean="0">
                <a:latin typeface="Arial" pitchFamily="34" charset="0"/>
                <a:ea typeface="Calibri"/>
                <a:cs typeface="Arial" pitchFamily="34" charset="0"/>
              </a:rPr>
              <a:t>Отца </a:t>
            </a:r>
            <a:r>
              <a:rPr lang="mr-IN" sz="6000" dirty="0" smtClean="0">
                <a:latin typeface="Arial" pitchFamily="34" charset="0"/>
                <a:ea typeface="Calibri"/>
                <a:cs typeface="Arial" pitchFamily="34" charset="0"/>
              </a:rPr>
              <a:t>–</a:t>
            </a:r>
            <a:r>
              <a:rPr lang="ru-RU" sz="6000" dirty="0" smtClean="0">
                <a:latin typeface="Arial" pitchFamily="34" charset="0"/>
                <a:ea typeface="Calibri"/>
                <a:cs typeface="Arial" pitchFamily="34" charset="0"/>
              </a:rPr>
              <a:t> </a:t>
            </a:r>
            <a:r>
              <a:rPr lang="ru-RU" sz="6000" dirty="0">
                <a:latin typeface="Arial" pitchFamily="34" charset="0"/>
                <a:ea typeface="Calibri"/>
                <a:cs typeface="Arial" pitchFamily="34" charset="0"/>
              </a:rPr>
              <a:t>С</a:t>
            </a:r>
            <a:r>
              <a:rPr lang="ru-RU" sz="6000" dirty="0" smtClean="0">
                <a:latin typeface="Arial" pitchFamily="34" charset="0"/>
                <a:ea typeface="Calibri"/>
                <a:cs typeface="Arial" pitchFamily="34" charset="0"/>
              </a:rPr>
              <a:t>лавит </a:t>
            </a:r>
            <a:r>
              <a:rPr lang="ru-RU" sz="6000" dirty="0">
                <a:latin typeface="Arial" pitchFamily="34" charset="0"/>
                <a:ea typeface="Calibri"/>
                <a:cs typeface="Arial" pitchFamily="34" charset="0"/>
              </a:rPr>
              <a:t>мир Творца.</a:t>
            </a:r>
          </a:p>
        </p:txBody>
      </p:sp>
    </p:spTree>
    <p:extLst>
      <p:ext uri="{BB962C8B-B14F-4D97-AF65-F5344CB8AC3E}">
        <p14:creationId xmlns:p14="http://schemas.microsoft.com/office/powerpoint/2010/main" val="3499013782"/>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965771" y="451635"/>
            <a:ext cx="752338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800" b="1" dirty="0">
              <a:solidFill>
                <a:schemeClr val="tx1"/>
              </a:solidFill>
              <a:latin typeface="Arial"/>
              <a:cs typeface="Arial"/>
            </a:endParaRPr>
          </a:p>
        </p:txBody>
      </p:sp>
      <p:sp>
        <p:nvSpPr>
          <p:cNvPr id="5" name="Прямоугольник 4"/>
          <p:cNvSpPr/>
          <p:nvPr/>
        </p:nvSpPr>
        <p:spPr>
          <a:xfrm>
            <a:off x="237392" y="70338"/>
            <a:ext cx="8721969" cy="3261406"/>
          </a:xfrm>
          <a:prstGeom prst="rect">
            <a:avLst/>
          </a:prstGeom>
        </p:spPr>
        <p:txBody>
          <a:bodyPr wrap="square">
            <a:spAutoFit/>
          </a:bodyPr>
          <a:lstStyle/>
          <a:p>
            <a:pPr algn="l">
              <a:lnSpc>
                <a:spcPct val="107000"/>
              </a:lnSpc>
              <a:spcAft>
                <a:spcPts val="800"/>
              </a:spcAft>
            </a:pPr>
            <a:r>
              <a:rPr lang="ru-RU" sz="6000" dirty="0">
                <a:latin typeface="Arial" pitchFamily="34" charset="0"/>
                <a:ea typeface="Calibri"/>
                <a:cs typeface="Arial" pitchFamily="34" charset="0"/>
              </a:rPr>
              <a:t>Заходит солнце</a:t>
            </a:r>
            <a:r>
              <a:rPr lang="ru-RU" sz="6000" dirty="0" smtClean="0">
                <a:latin typeface="Arial" pitchFamily="34" charset="0"/>
                <a:ea typeface="Calibri"/>
                <a:cs typeface="Arial" pitchFamily="34" charset="0"/>
              </a:rPr>
              <a:t>, </a:t>
            </a:r>
          </a:p>
          <a:p>
            <a:pPr algn="l">
              <a:lnSpc>
                <a:spcPct val="107000"/>
              </a:lnSpc>
              <a:spcAft>
                <a:spcPts val="800"/>
              </a:spcAft>
            </a:pPr>
            <a:r>
              <a:rPr lang="ru-RU" sz="6000" dirty="0">
                <a:latin typeface="Arial" pitchFamily="34" charset="0"/>
                <a:ea typeface="Calibri"/>
                <a:cs typeface="Arial" pitchFamily="34" charset="0"/>
              </a:rPr>
              <a:t>Т</a:t>
            </a:r>
            <a:r>
              <a:rPr lang="ru-RU" sz="6000" dirty="0" smtClean="0">
                <a:latin typeface="Arial" pitchFamily="34" charset="0"/>
                <a:ea typeface="Calibri"/>
                <a:cs typeface="Arial" pitchFamily="34" charset="0"/>
              </a:rPr>
              <a:t>руд </a:t>
            </a:r>
            <a:r>
              <a:rPr lang="ru-RU" sz="6000" dirty="0">
                <a:latin typeface="Arial" pitchFamily="34" charset="0"/>
                <a:ea typeface="Calibri"/>
                <a:cs typeface="Arial" pitchFamily="34" charset="0"/>
              </a:rPr>
              <a:t>окончен,</a:t>
            </a:r>
          </a:p>
          <a:p>
            <a:pPr algn="l">
              <a:lnSpc>
                <a:spcPct val="107000"/>
              </a:lnSpc>
              <a:spcAft>
                <a:spcPts val="800"/>
              </a:spcAft>
            </a:pPr>
            <a:r>
              <a:rPr lang="ru-RU" sz="6000" dirty="0">
                <a:latin typeface="Arial" pitchFamily="34" charset="0"/>
                <a:ea typeface="Calibri"/>
                <a:cs typeface="Arial" pitchFamily="34" charset="0"/>
              </a:rPr>
              <a:t>И позади часы тревог</a:t>
            </a:r>
            <a:r>
              <a:rPr lang="ru-RU" sz="6000" dirty="0" smtClean="0">
                <a:latin typeface="Arial" pitchFamily="34" charset="0"/>
                <a:ea typeface="Calibri"/>
                <a:cs typeface="Arial" pitchFamily="34" charset="0"/>
              </a:rPr>
              <a:t>.</a:t>
            </a:r>
            <a:endParaRPr lang="ru-RU" sz="6000" dirty="0">
              <a:latin typeface="Arial" pitchFamily="34" charset="0"/>
              <a:ea typeface="Calibri"/>
              <a:cs typeface="Arial" pitchFamily="34"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41012"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75" b="1" dirty="0">
              <a:solidFill>
                <a:schemeClr val="tx1"/>
              </a:solidFill>
              <a:latin typeface="Arial"/>
              <a:cs typeface="Arial"/>
            </a:endParaRPr>
          </a:p>
        </p:txBody>
      </p:sp>
      <p:sp>
        <p:nvSpPr>
          <p:cNvPr id="2" name="Прямоугольник 1"/>
          <p:cNvSpPr/>
          <p:nvPr/>
        </p:nvSpPr>
        <p:spPr>
          <a:xfrm>
            <a:off x="1458101" y="351691"/>
            <a:ext cx="7580391" cy="4238596"/>
          </a:xfrm>
          <a:prstGeom prst="rect">
            <a:avLst/>
          </a:prstGeom>
        </p:spPr>
        <p:txBody>
          <a:bodyPr wrap="square">
            <a:spAutoFit/>
          </a:bodyPr>
          <a:lstStyle/>
          <a:p>
            <a:pPr lvl="0" algn="l">
              <a:lnSpc>
                <a:spcPct val="107000"/>
              </a:lnSpc>
              <a:spcAft>
                <a:spcPts val="800"/>
              </a:spcAft>
            </a:pPr>
            <a:r>
              <a:rPr lang="ru-RU" sz="6000" dirty="0">
                <a:latin typeface="Arial" pitchFamily="34" charset="0"/>
                <a:ea typeface="Calibri"/>
                <a:cs typeface="Arial" pitchFamily="34" charset="0"/>
              </a:rPr>
              <a:t>Святой покой </a:t>
            </a:r>
            <a:endParaRPr lang="ru-RU" sz="6000" dirty="0" smtClean="0">
              <a:latin typeface="Arial" pitchFamily="34" charset="0"/>
              <a:ea typeface="Calibri"/>
              <a:cs typeface="Arial" pitchFamily="34" charset="0"/>
            </a:endParaRPr>
          </a:p>
          <a:p>
            <a:pPr lvl="0" algn="l">
              <a:lnSpc>
                <a:spcPct val="107000"/>
              </a:lnSpc>
              <a:spcAft>
                <a:spcPts val="800"/>
              </a:spcAft>
            </a:pPr>
            <a:r>
              <a:rPr lang="ru-RU" sz="6000" dirty="0">
                <a:latin typeface="Arial" pitchFamily="34" charset="0"/>
                <a:ea typeface="Calibri"/>
                <a:cs typeface="Arial" pitchFamily="34" charset="0"/>
              </a:rPr>
              <a:t>Н</a:t>
            </a:r>
            <a:r>
              <a:rPr lang="ru-RU" sz="6000" dirty="0" smtClean="0">
                <a:latin typeface="Arial" pitchFamily="34" charset="0"/>
                <a:ea typeface="Calibri"/>
                <a:cs typeface="Arial" pitchFamily="34" charset="0"/>
              </a:rPr>
              <a:t>а </a:t>
            </a:r>
            <a:r>
              <a:rPr lang="ru-RU" sz="6000" dirty="0">
                <a:latin typeface="Arial" pitchFamily="34" charset="0"/>
                <a:ea typeface="Calibri"/>
                <a:cs typeface="Arial" pitchFamily="34" charset="0"/>
              </a:rPr>
              <a:t>землю послан – </a:t>
            </a:r>
          </a:p>
          <a:p>
            <a:pPr lvl="0" algn="l">
              <a:lnSpc>
                <a:spcPct val="107000"/>
              </a:lnSpc>
              <a:spcAft>
                <a:spcPts val="800"/>
              </a:spcAft>
            </a:pPr>
            <a:r>
              <a:rPr lang="ru-RU" sz="6000" dirty="0">
                <a:latin typeface="Arial" pitchFamily="34" charset="0"/>
                <a:ea typeface="Calibri"/>
                <a:cs typeface="Arial" pitchFamily="34" charset="0"/>
              </a:rPr>
              <a:t>Субботний день </a:t>
            </a:r>
            <a:r>
              <a:rPr lang="ru-RU" sz="6000" dirty="0" smtClean="0">
                <a:latin typeface="Arial" pitchFamily="34" charset="0"/>
                <a:ea typeface="Calibri"/>
                <a:cs typeface="Arial" pitchFamily="34" charset="0"/>
              </a:rPr>
              <a:t>Нам </a:t>
            </a:r>
            <a:r>
              <a:rPr lang="ru-RU" sz="6000" dirty="0">
                <a:latin typeface="Arial" pitchFamily="34" charset="0"/>
                <a:ea typeface="Calibri"/>
                <a:cs typeface="Arial" pitchFamily="34" charset="0"/>
              </a:rPr>
              <a:t>дарит Бог.</a:t>
            </a: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18052" y="451635"/>
            <a:ext cx="826323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4800" dirty="0">
                <a:latin typeface="Arial" pitchFamily="34" charset="0"/>
                <a:ea typeface="Calibri"/>
                <a:cs typeface="Arial" pitchFamily="34" charset="0"/>
              </a:rPr>
              <a:t>Припев:</a:t>
            </a:r>
          </a:p>
          <a:p>
            <a:pPr algn="l">
              <a:lnSpc>
                <a:spcPct val="107000"/>
              </a:lnSpc>
              <a:spcAft>
                <a:spcPts val="800"/>
              </a:spcAft>
            </a:pPr>
            <a:r>
              <a:rPr lang="ru-RU" sz="6000" b="1" dirty="0">
                <a:latin typeface="Arial" pitchFamily="34" charset="0"/>
                <a:ea typeface="Calibri"/>
                <a:cs typeface="Arial" pitchFamily="34" charset="0"/>
              </a:rPr>
              <a:t>Небеса поют славу Божию</a:t>
            </a:r>
            <a:r>
              <a:rPr lang="ru-RU" sz="6000" b="1" dirty="0" smtClean="0">
                <a:latin typeface="Arial" pitchFamily="34" charset="0"/>
                <a:ea typeface="Calibri"/>
                <a:cs typeface="Arial" pitchFamily="34" charset="0"/>
              </a:rPr>
              <a:t>,</a:t>
            </a: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endParaRPr lang="ru-RU" sz="6600" b="1" dirty="0">
              <a:latin typeface="Arial" pitchFamily="34" charset="0"/>
              <a:ea typeface="Calibri"/>
              <a:cs typeface="Arial" pitchFamily="34" charset="0"/>
            </a:endParaRPr>
          </a:p>
        </p:txBody>
      </p:sp>
      <p:sp>
        <p:nvSpPr>
          <p:cNvPr id="2" name="Прямоугольник 1"/>
          <p:cNvSpPr/>
          <p:nvPr/>
        </p:nvSpPr>
        <p:spPr>
          <a:xfrm>
            <a:off x="1881422" y="549658"/>
            <a:ext cx="7042770" cy="3056221"/>
          </a:xfrm>
          <a:prstGeom prst="rect">
            <a:avLst/>
          </a:prstGeom>
        </p:spPr>
        <p:txBody>
          <a:bodyPr wrap="square">
            <a:spAutoFit/>
          </a:bodyPr>
          <a:lstStyle/>
          <a:p>
            <a:pPr lvl="0" algn="l">
              <a:lnSpc>
                <a:spcPct val="107000"/>
              </a:lnSpc>
              <a:spcAft>
                <a:spcPts val="800"/>
              </a:spcAft>
            </a:pPr>
            <a:r>
              <a:rPr lang="ru-RU" sz="6000" dirty="0">
                <a:latin typeface="Arial" pitchFamily="34" charset="0"/>
                <a:ea typeface="Calibri"/>
                <a:cs typeface="Arial" pitchFamily="34" charset="0"/>
              </a:rPr>
              <a:t>Чтут закон </a:t>
            </a:r>
            <a:r>
              <a:rPr lang="ru-RU" sz="6000" dirty="0" smtClean="0">
                <a:latin typeface="Arial" pitchFamily="34" charset="0"/>
                <a:ea typeface="Calibri"/>
                <a:cs typeface="Arial" pitchFamily="34" charset="0"/>
              </a:rPr>
              <a:t>Отца </a:t>
            </a:r>
            <a:r>
              <a:rPr lang="mr-IN" sz="6000" dirty="0" smtClean="0">
                <a:latin typeface="Arial" pitchFamily="34" charset="0"/>
                <a:ea typeface="Calibri"/>
                <a:cs typeface="Arial" pitchFamily="34" charset="0"/>
              </a:rPr>
              <a:t>–</a:t>
            </a:r>
            <a:r>
              <a:rPr lang="ru-RU" sz="6000" dirty="0" smtClean="0">
                <a:latin typeface="Arial" pitchFamily="34" charset="0"/>
                <a:ea typeface="Calibri"/>
                <a:cs typeface="Arial" pitchFamily="34" charset="0"/>
              </a:rPr>
              <a:t> </a:t>
            </a:r>
            <a:r>
              <a:rPr lang="ru-RU" sz="6000" dirty="0">
                <a:latin typeface="Arial" pitchFamily="34" charset="0"/>
                <a:ea typeface="Calibri"/>
                <a:cs typeface="Arial" pitchFamily="34" charset="0"/>
              </a:rPr>
              <a:t>С</a:t>
            </a:r>
            <a:r>
              <a:rPr lang="ru-RU" sz="6000" dirty="0" smtClean="0">
                <a:latin typeface="Arial" pitchFamily="34" charset="0"/>
                <a:ea typeface="Calibri"/>
                <a:cs typeface="Arial" pitchFamily="34" charset="0"/>
              </a:rPr>
              <a:t>лавит </a:t>
            </a:r>
            <a:r>
              <a:rPr lang="ru-RU" sz="6000" dirty="0">
                <a:latin typeface="Arial" pitchFamily="34" charset="0"/>
                <a:ea typeface="Calibri"/>
                <a:cs typeface="Arial" pitchFamily="34" charset="0"/>
              </a:rPr>
              <a:t>мир Творца.</a:t>
            </a:r>
          </a:p>
        </p:txBody>
      </p:sp>
    </p:spTree>
    <p:extLst>
      <p:ext uri="{BB962C8B-B14F-4D97-AF65-F5344CB8AC3E}">
        <p14:creationId xmlns:p14="http://schemas.microsoft.com/office/powerpoint/2010/main" val="3541966549"/>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16523" y="227036"/>
            <a:ext cx="8463550" cy="368424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spcAft>
                <a:spcPts val="800"/>
              </a:spcAft>
            </a:pPr>
            <a:r>
              <a:rPr lang="ru-RU" sz="6600" b="1" dirty="0">
                <a:latin typeface="Arial" pitchFamily="34" charset="0"/>
                <a:ea typeface="Calibri"/>
                <a:cs typeface="Arial" pitchFamily="34" charset="0"/>
              </a:rPr>
              <a:t>Заходит солнце</a:t>
            </a:r>
            <a:r>
              <a:rPr lang="ru-RU" sz="6600" b="1" dirty="0" smtClean="0">
                <a:latin typeface="Arial" pitchFamily="34" charset="0"/>
                <a:ea typeface="Calibri"/>
                <a:cs typeface="Arial" pitchFamily="34" charset="0"/>
              </a:rPr>
              <a:t>,</a:t>
            </a:r>
          </a:p>
          <a:p>
            <a:pPr algn="l">
              <a:spcAft>
                <a:spcPts val="800"/>
              </a:spcAft>
            </a:pPr>
            <a:r>
              <a:rPr lang="ru-RU" sz="6600" b="1" dirty="0" smtClean="0">
                <a:latin typeface="Arial" pitchFamily="34" charset="0"/>
                <a:ea typeface="Calibri"/>
                <a:cs typeface="Arial" pitchFamily="34" charset="0"/>
              </a:rPr>
              <a:t>И в </a:t>
            </a:r>
            <a:r>
              <a:rPr lang="ru-RU" sz="6600" b="1" dirty="0">
                <a:latin typeface="Arial" pitchFamily="34" charset="0"/>
                <a:ea typeface="Calibri"/>
                <a:cs typeface="Arial" pitchFamily="34" charset="0"/>
              </a:rPr>
              <a:t>молитве, </a:t>
            </a:r>
          </a:p>
          <a:p>
            <a:pPr algn="l">
              <a:spcAft>
                <a:spcPts val="800"/>
              </a:spcAft>
            </a:pPr>
            <a:r>
              <a:rPr lang="ru-RU" sz="6600" b="1" dirty="0">
                <a:latin typeface="Arial" pitchFamily="34" charset="0"/>
                <a:ea typeface="Calibri"/>
                <a:cs typeface="Arial" pitchFamily="34" charset="0"/>
              </a:rPr>
              <a:t>Благоговейной </a:t>
            </a:r>
            <a:endParaRPr lang="ru-RU" sz="6600" b="1" dirty="0" smtClean="0">
              <a:latin typeface="Arial" pitchFamily="34" charset="0"/>
              <a:ea typeface="Calibri"/>
              <a:cs typeface="Arial" pitchFamily="34" charset="0"/>
            </a:endParaRPr>
          </a:p>
          <a:p>
            <a:pPr algn="l">
              <a:spcAft>
                <a:spcPts val="800"/>
              </a:spcAft>
            </a:pPr>
            <a:r>
              <a:rPr lang="ru-RU" sz="6600" b="1" dirty="0" smtClean="0">
                <a:latin typeface="Arial" pitchFamily="34" charset="0"/>
                <a:ea typeface="Calibri"/>
                <a:cs typeface="Arial" pitchFamily="34" charset="0"/>
              </a:rPr>
              <a:t>И </a:t>
            </a:r>
            <a:r>
              <a:rPr lang="ru-RU" sz="6600" b="1" dirty="0">
                <a:latin typeface="Arial" pitchFamily="34" charset="0"/>
                <a:ea typeface="Calibri"/>
                <a:cs typeface="Arial" pitchFamily="34" charset="0"/>
              </a:rPr>
              <a:t>живой</a:t>
            </a:r>
            <a:r>
              <a:rPr lang="ru-RU" sz="6600" b="1" dirty="0" smtClean="0">
                <a:latin typeface="Arial" pitchFamily="34" charset="0"/>
                <a:ea typeface="Calibri"/>
                <a:cs typeface="Arial" pitchFamily="34" charset="0"/>
              </a:rPr>
              <a:t>,</a:t>
            </a:r>
            <a:endParaRPr lang="ru-RU" sz="6600" b="1" dirty="0">
              <a:latin typeface="Arial" pitchFamily="34" charset="0"/>
              <a:ea typeface="Calibri"/>
              <a:cs typeface="Arial" pitchFamily="34" charset="0"/>
            </a:endParaRPr>
          </a:p>
        </p:txBody>
      </p:sp>
    </p:spTree>
    <p:extLst>
      <p:ext uri="{BB962C8B-B14F-4D97-AF65-F5344CB8AC3E}">
        <p14:creationId xmlns:p14="http://schemas.microsoft.com/office/powerpoint/2010/main" val="2117235664"/>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75" b="1" dirty="0">
              <a:solidFill>
                <a:schemeClr val="tx1"/>
              </a:solidFill>
              <a:latin typeface="Arial"/>
              <a:cs typeface="Arial"/>
            </a:endParaRPr>
          </a:p>
        </p:txBody>
      </p:sp>
      <p:sp>
        <p:nvSpPr>
          <p:cNvPr id="2" name="Прямоугольник 1"/>
          <p:cNvSpPr/>
          <p:nvPr/>
        </p:nvSpPr>
        <p:spPr>
          <a:xfrm>
            <a:off x="2074985" y="227036"/>
            <a:ext cx="6776640" cy="4542013"/>
          </a:xfrm>
          <a:prstGeom prst="rect">
            <a:avLst/>
          </a:prstGeom>
        </p:spPr>
        <p:txBody>
          <a:bodyPr wrap="square">
            <a:spAutoFit/>
          </a:bodyPr>
          <a:lstStyle/>
          <a:p>
            <a:pPr lvl="0" algn="l">
              <a:lnSpc>
                <a:spcPct val="107000"/>
              </a:lnSpc>
              <a:spcAft>
                <a:spcPts val="800"/>
              </a:spcAft>
            </a:pPr>
            <a:r>
              <a:rPr lang="ru-RU" sz="6600" dirty="0">
                <a:latin typeface="Arial" pitchFamily="34" charset="0"/>
                <a:ea typeface="Calibri"/>
                <a:cs typeface="Arial" pitchFamily="34" charset="0"/>
              </a:rPr>
              <a:t>Народ, </a:t>
            </a:r>
            <a:r>
              <a:rPr lang="ru-RU" sz="6600" dirty="0" smtClean="0">
                <a:latin typeface="Arial" pitchFamily="34" charset="0"/>
                <a:ea typeface="Calibri"/>
                <a:cs typeface="Arial" pitchFamily="34" charset="0"/>
              </a:rPr>
              <a:t>Спасённый </a:t>
            </a:r>
            <a:endParaRPr lang="ru-RU" sz="6600" dirty="0" smtClean="0">
              <a:latin typeface="Arial" pitchFamily="34" charset="0"/>
              <a:ea typeface="Calibri"/>
              <a:cs typeface="Arial" pitchFamily="34" charset="0"/>
            </a:endParaRPr>
          </a:p>
          <a:p>
            <a:pPr lvl="0" algn="l">
              <a:lnSpc>
                <a:spcPct val="107000"/>
              </a:lnSpc>
              <a:spcAft>
                <a:spcPts val="800"/>
              </a:spcAft>
            </a:pPr>
            <a:r>
              <a:rPr lang="ru-RU" sz="6600" dirty="0" smtClean="0">
                <a:latin typeface="Arial" pitchFamily="34" charset="0"/>
                <a:ea typeface="Calibri"/>
                <a:cs typeface="Arial" pitchFamily="34" charset="0"/>
              </a:rPr>
              <a:t>В </a:t>
            </a:r>
            <a:r>
              <a:rPr lang="ru-RU" sz="6600" dirty="0">
                <a:latin typeface="Arial" pitchFamily="34" charset="0"/>
                <a:ea typeface="Calibri"/>
                <a:cs typeface="Arial" pitchFamily="34" charset="0"/>
              </a:rPr>
              <a:t>трудной </a:t>
            </a:r>
            <a:r>
              <a:rPr lang="ru-RU" sz="6600" dirty="0" smtClean="0">
                <a:latin typeface="Arial" pitchFamily="34" charset="0"/>
                <a:ea typeface="Calibri"/>
                <a:cs typeface="Arial" pitchFamily="34" charset="0"/>
              </a:rPr>
              <a:t>Битве</a:t>
            </a:r>
            <a:r>
              <a:rPr lang="ru-RU" sz="6600" dirty="0" smtClean="0">
                <a:latin typeface="Arial" pitchFamily="34" charset="0"/>
                <a:ea typeface="Calibri"/>
                <a:cs typeface="Arial" pitchFamily="34" charset="0"/>
              </a:rPr>
              <a:t>,</a:t>
            </a:r>
            <a:endParaRPr lang="ru-RU" sz="6600" dirty="0">
              <a:latin typeface="Arial" pitchFamily="34" charset="0"/>
              <a:ea typeface="Calibri"/>
              <a:cs typeface="Arial" pitchFamily="34" charset="0"/>
            </a:endParaRPr>
          </a:p>
        </p:txBody>
      </p:sp>
    </p:spTree>
    <p:extLst>
      <p:ext uri="{BB962C8B-B14F-4D97-AF65-F5344CB8AC3E}">
        <p14:creationId xmlns:p14="http://schemas.microsoft.com/office/powerpoint/2010/main" val="3435401505"/>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16523" y="227036"/>
            <a:ext cx="8463550" cy="368424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6600" b="1" dirty="0">
                <a:latin typeface="Arial" pitchFamily="34" charset="0"/>
                <a:ea typeface="Calibri"/>
                <a:cs typeface="Arial" pitchFamily="34" charset="0"/>
              </a:rPr>
              <a:t>Склонился низко </a:t>
            </a:r>
            <a:r>
              <a:rPr lang="ru-RU" sz="6600" b="1" dirty="0" smtClean="0">
                <a:latin typeface="Arial" pitchFamily="34" charset="0"/>
                <a:ea typeface="Calibri"/>
                <a:cs typeface="Arial" pitchFamily="34" charset="0"/>
              </a:rPr>
              <a:t>Пред Тобой.</a:t>
            </a:r>
            <a:endParaRPr lang="ru-RU" sz="6600" b="1" dirty="0">
              <a:latin typeface="Arial" pitchFamily="34" charset="0"/>
              <a:ea typeface="Calibri"/>
              <a:cs typeface="Arial" pitchFamily="34" charset="0"/>
            </a:endParaRPr>
          </a:p>
        </p:txBody>
      </p:sp>
    </p:spTree>
    <p:extLst>
      <p:ext uri="{BB962C8B-B14F-4D97-AF65-F5344CB8AC3E}">
        <p14:creationId xmlns:p14="http://schemas.microsoft.com/office/powerpoint/2010/main" val="3361548443"/>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18052" y="451635"/>
            <a:ext cx="826323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4800" dirty="0">
                <a:latin typeface="Arial" pitchFamily="34" charset="0"/>
                <a:ea typeface="Calibri"/>
                <a:cs typeface="Arial" pitchFamily="34" charset="0"/>
              </a:rPr>
              <a:t>Припев:</a:t>
            </a:r>
          </a:p>
          <a:p>
            <a:pPr algn="l">
              <a:lnSpc>
                <a:spcPct val="107000"/>
              </a:lnSpc>
              <a:spcAft>
                <a:spcPts val="800"/>
              </a:spcAft>
            </a:pPr>
            <a:r>
              <a:rPr lang="ru-RU" sz="6000" b="1" dirty="0">
                <a:latin typeface="Arial" pitchFamily="34" charset="0"/>
                <a:ea typeface="Calibri"/>
                <a:cs typeface="Arial" pitchFamily="34" charset="0"/>
              </a:rPr>
              <a:t>Небеса поют славу Божию</a:t>
            </a:r>
            <a:r>
              <a:rPr lang="ru-RU" sz="6000" b="1" dirty="0" smtClean="0">
                <a:latin typeface="Arial" pitchFamily="34" charset="0"/>
                <a:ea typeface="Calibri"/>
                <a:cs typeface="Arial" pitchFamily="34" charset="0"/>
              </a:rPr>
              <a:t>,</a:t>
            </a: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3218013511"/>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1031</TotalTime>
  <Words>122</Words>
  <Application>Microsoft Macintosh PowerPoint</Application>
  <PresentationFormat>On-screen Show (16:9)</PresentationFormat>
  <Paragraphs>30</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85</cp:revision>
  <dcterms:modified xsi:type="dcterms:W3CDTF">2020-10-23T18:37:02Z</dcterms:modified>
</cp:coreProperties>
</file>