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67" r:id="rId4"/>
    <p:sldId id="270" r:id="rId5"/>
    <p:sldId id="271" r:id="rId6"/>
    <p:sldId id="272" r:id="rId7"/>
    <p:sldId id="273"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05" d="100"/>
          <a:sy n="105" d="100"/>
        </p:scale>
        <p:origin x="-210"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778854" y="430505"/>
            <a:ext cx="6184872"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Мир святой наполнит душу</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41512" y="366938"/>
            <a:ext cx="8310113" cy="3791823"/>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b="1" spc="-150" dirty="0" smtClean="0">
                <a:solidFill>
                  <a:schemeClr val="tx2">
                    <a:lumMod val="50000"/>
                  </a:schemeClr>
                </a:solidFill>
                <a:latin typeface="Arial" panose="020B0604020202020204" pitchFamily="34" charset="0"/>
                <a:cs typeface="Arial" panose="020B0604020202020204" pitchFamily="34" charset="0"/>
              </a:rPr>
              <a:t>Когда </a:t>
            </a:r>
            <a:r>
              <a:rPr lang="ru-RU" sz="4000" b="1" spc="-150" dirty="0">
                <a:solidFill>
                  <a:schemeClr val="tx2">
                    <a:lumMod val="50000"/>
                  </a:schemeClr>
                </a:solidFill>
                <a:latin typeface="Arial" panose="020B0604020202020204" pitchFamily="34" charset="0"/>
                <a:cs typeface="Arial" panose="020B0604020202020204" pitchFamily="34" charset="0"/>
              </a:rPr>
              <a:t>Господь нам </a:t>
            </a:r>
            <a:r>
              <a:rPr lang="ru-RU" sz="4000" b="1" spc="-150" dirty="0" smtClean="0">
                <a:solidFill>
                  <a:schemeClr val="tx2">
                    <a:lumMod val="50000"/>
                  </a:schemeClr>
                </a:solidFill>
                <a:latin typeface="Arial" panose="020B0604020202020204" pitchFamily="34" charset="0"/>
                <a:cs typeface="Arial" panose="020B0604020202020204" pitchFamily="34" charset="0"/>
              </a:rPr>
              <a:t>небо 									открывает</a:t>
            </a: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r>
              <a:rPr lang="ru-RU" sz="4000" b="1" spc="-150" dirty="0">
                <a:solidFill>
                  <a:schemeClr val="tx2">
                    <a:lumMod val="50000"/>
                  </a:schemeClr>
                </a:solidFill>
                <a:latin typeface="Arial" panose="020B0604020202020204" pitchFamily="34" charset="0"/>
                <a:cs typeface="Arial" panose="020B0604020202020204" pitchFamily="34" charset="0"/>
              </a:rPr>
              <a:t>И светел луч спасения Его,</a:t>
            </a:r>
          </a:p>
          <a:p>
            <a:pPr algn="l"/>
            <a:r>
              <a:rPr lang="ru-RU" sz="4000" b="1" spc="-150" dirty="0">
                <a:solidFill>
                  <a:schemeClr val="tx2">
                    <a:lumMod val="50000"/>
                  </a:schemeClr>
                </a:solidFill>
                <a:latin typeface="Arial" panose="020B0604020202020204" pitchFamily="34" charset="0"/>
                <a:cs typeface="Arial" panose="020B0604020202020204" pitchFamily="34" charset="0"/>
              </a:rPr>
              <a:t>Тогда мой дух в </a:t>
            </a:r>
            <a:r>
              <a:rPr lang="ru-RU" sz="4000" b="1" spc="-150" dirty="0" smtClean="0">
                <a:solidFill>
                  <a:schemeClr val="tx2">
                    <a:lumMod val="50000"/>
                  </a:schemeClr>
                </a:solidFill>
                <a:latin typeface="Arial" panose="020B0604020202020204" pitchFamily="34" charset="0"/>
                <a:cs typeface="Arial" panose="020B0604020202020204" pitchFamily="34" charset="0"/>
              </a:rPr>
              <a:t>смирении 									смолкает</a:t>
            </a: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r>
              <a:rPr lang="ru-RU" sz="4000" b="1" spc="-150" dirty="0">
                <a:solidFill>
                  <a:schemeClr val="tx2">
                    <a:lumMod val="50000"/>
                  </a:schemeClr>
                </a:solidFill>
                <a:latin typeface="Arial" panose="020B0604020202020204" pitchFamily="34" charset="0"/>
                <a:cs typeface="Arial" panose="020B0604020202020204" pitchFamily="34" charset="0"/>
              </a:rPr>
              <a:t>Пред </a:t>
            </a:r>
            <a:r>
              <a:rPr lang="ru-RU" sz="4000" b="1" spc="-150" dirty="0" smtClean="0">
                <a:solidFill>
                  <a:schemeClr val="tx2">
                    <a:lumMod val="50000"/>
                  </a:schemeClr>
                </a:solidFill>
                <a:latin typeface="Arial" panose="020B0604020202020204" pitchFamily="34" charset="0"/>
                <a:cs typeface="Arial" panose="020B0604020202020204" pitchFamily="34" charset="0"/>
              </a:rPr>
              <a:t>милосердьем Бога </a:t>
            </a:r>
            <a:r>
              <a:rPr lang="ru-RU" sz="4000" b="1" spc="-150" dirty="0">
                <a:solidFill>
                  <a:schemeClr val="tx2">
                    <a:lumMod val="50000"/>
                  </a:schemeClr>
                </a:solidFill>
                <a:latin typeface="Arial" panose="020B0604020202020204" pitchFamily="34" charset="0"/>
                <a:cs typeface="Arial" panose="020B0604020202020204" pitchFamily="34" charset="0"/>
              </a:rPr>
              <a:t>своего!</a:t>
            </a: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85334" y="480774"/>
            <a:ext cx="7158666" cy="4199628"/>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200" spc="-150" dirty="0">
                <a:solidFill>
                  <a:schemeClr val="tx2">
                    <a:lumMod val="50000"/>
                  </a:schemeClr>
                </a:solidFill>
                <a:latin typeface="Arial" panose="020B0604020202020204" pitchFamily="34" charset="0"/>
                <a:cs typeface="Arial" panose="020B0604020202020204" pitchFamily="34" charset="0"/>
              </a:rPr>
              <a:t>Припев</a:t>
            </a:r>
            <a:r>
              <a:rPr lang="ru-RU" sz="3200" spc="-150" dirty="0" smtClean="0">
                <a:solidFill>
                  <a:schemeClr val="tx2">
                    <a:lumMod val="50000"/>
                  </a:schemeClr>
                </a:solidFill>
                <a:latin typeface="Arial" panose="020B0604020202020204" pitchFamily="34" charset="0"/>
                <a:cs typeface="Arial" panose="020B0604020202020204" pitchFamily="34" charset="0"/>
              </a:rPr>
              <a:t>:</a:t>
            </a:r>
          </a:p>
          <a:p>
            <a:pPr algn="l"/>
            <a:r>
              <a:rPr lang="ru-RU" sz="4000" b="1" spc="-150" dirty="0" smtClean="0">
                <a:solidFill>
                  <a:schemeClr val="tx2">
                    <a:lumMod val="50000"/>
                  </a:schemeClr>
                </a:solidFill>
                <a:latin typeface="Arial" panose="020B0604020202020204" pitchFamily="34" charset="0"/>
                <a:cs typeface="Arial" panose="020B0604020202020204" pitchFamily="34" charset="0"/>
              </a:rPr>
              <a:t>Мир </a:t>
            </a:r>
            <a:r>
              <a:rPr lang="ru-RU" sz="4000" b="1" spc="-150" dirty="0">
                <a:solidFill>
                  <a:schemeClr val="tx2">
                    <a:lumMod val="50000"/>
                  </a:schemeClr>
                </a:solidFill>
                <a:latin typeface="Arial" panose="020B0604020202020204" pitchFamily="34" charset="0"/>
                <a:cs typeface="Arial" panose="020B0604020202020204" pitchFamily="34" charset="0"/>
              </a:rPr>
              <a:t>святой наполнит душу,</a:t>
            </a:r>
          </a:p>
          <a:p>
            <a:pPr algn="l"/>
            <a:r>
              <a:rPr lang="ru-RU" sz="4000" b="1" spc="-150" dirty="0">
                <a:solidFill>
                  <a:schemeClr val="tx2">
                    <a:lumMod val="50000"/>
                  </a:schemeClr>
                </a:solidFill>
                <a:latin typeface="Arial" panose="020B0604020202020204" pitchFamily="34" charset="0"/>
                <a:cs typeface="Arial" panose="020B0604020202020204" pitchFamily="34" charset="0"/>
              </a:rPr>
              <a:t>Дивный свет рассеет </a:t>
            </a:r>
            <a:r>
              <a:rPr lang="ru-RU" sz="4000" b="1" spc="-150" dirty="0" smtClean="0">
                <a:solidFill>
                  <a:schemeClr val="tx2">
                    <a:lumMod val="50000"/>
                  </a:schemeClr>
                </a:solidFill>
                <a:latin typeface="Arial" panose="020B0604020202020204" pitchFamily="34" charset="0"/>
                <a:cs typeface="Arial" panose="020B0604020202020204" pitchFamily="34" charset="0"/>
              </a:rPr>
              <a:t>всю 						мрака </a:t>
            </a:r>
            <a:r>
              <a:rPr lang="ru-RU" sz="4000" b="1" spc="-150" dirty="0">
                <a:solidFill>
                  <a:schemeClr val="tx2">
                    <a:lumMod val="50000"/>
                  </a:schemeClr>
                </a:solidFill>
                <a:latin typeface="Arial" panose="020B0604020202020204" pitchFamily="34" charset="0"/>
                <a:cs typeface="Arial" panose="020B0604020202020204" pitchFamily="34" charset="0"/>
              </a:rPr>
              <a:t>тьму.</a:t>
            </a:r>
          </a:p>
          <a:p>
            <a:pPr algn="l"/>
            <a:r>
              <a:rPr lang="ru-RU" sz="4000" b="1" spc="-150" dirty="0">
                <a:solidFill>
                  <a:schemeClr val="tx2">
                    <a:lumMod val="50000"/>
                  </a:schemeClr>
                </a:solidFill>
                <a:latin typeface="Arial" panose="020B0604020202020204" pitchFamily="34" charset="0"/>
                <a:cs typeface="Arial" panose="020B0604020202020204" pitchFamily="34" charset="0"/>
              </a:rPr>
              <a:t>Что б ни встретилось</a:t>
            </a:r>
            <a:r>
              <a:rPr lang="ru-RU" sz="4000" b="1" spc="-150" dirty="0" smtClean="0">
                <a:solidFill>
                  <a:schemeClr val="tx2">
                    <a:lumMod val="50000"/>
                  </a:schemeClr>
                </a:solidFill>
                <a:latin typeface="Arial" panose="020B0604020202020204" pitchFamily="34" charset="0"/>
                <a:cs typeface="Arial" panose="020B0604020202020204" pitchFamily="34" charset="0"/>
              </a:rPr>
              <a:t>, я </a:t>
            </a:r>
            <a:r>
              <a:rPr lang="ru-RU" sz="4000" b="1" spc="-150" dirty="0">
                <a:solidFill>
                  <a:schemeClr val="tx2">
                    <a:lumMod val="50000"/>
                  </a:schemeClr>
                </a:solidFill>
                <a:latin typeface="Arial" panose="020B0604020202020204" pitchFamily="34" charset="0"/>
                <a:cs typeface="Arial" panose="020B0604020202020204" pitchFamily="34" charset="0"/>
              </a:rPr>
              <a:t>слышу</a:t>
            </a:r>
            <a:r>
              <a:rPr lang="ru-RU" sz="4000" b="1" spc="-150" dirty="0" smtClean="0">
                <a:solidFill>
                  <a:schemeClr val="tx2">
                    <a:lumMod val="50000"/>
                  </a:schemeClr>
                </a:solidFill>
                <a:latin typeface="Arial" panose="020B0604020202020204" pitchFamily="34" charset="0"/>
                <a:cs typeface="Arial" panose="020B0604020202020204" pitchFamily="34" charset="0"/>
              </a:rPr>
              <a:t>: «</a:t>
            </a:r>
            <a:r>
              <a:rPr lang="ru-RU" sz="4000" b="1" spc="-150" dirty="0">
                <a:solidFill>
                  <a:schemeClr val="tx2">
                    <a:lumMod val="50000"/>
                  </a:schemeClr>
                </a:solidFill>
                <a:latin typeface="Arial" panose="020B0604020202020204" pitchFamily="34" charset="0"/>
                <a:cs typeface="Arial" panose="020B0604020202020204" pitchFamily="34" charset="0"/>
              </a:rPr>
              <a:t>Всё </a:t>
            </a:r>
            <a:r>
              <a:rPr lang="ru-RU" sz="4000" b="1" spc="-150" dirty="0" smtClean="0">
                <a:solidFill>
                  <a:schemeClr val="tx2">
                    <a:lumMod val="50000"/>
                  </a:schemeClr>
                </a:solidFill>
                <a:latin typeface="Arial" panose="020B0604020202020204" pitchFamily="34" charset="0"/>
                <a:cs typeface="Arial" panose="020B0604020202020204" pitchFamily="34" charset="0"/>
              </a:rPr>
              <a:t>всегда ко благу, 				благу </a:t>
            </a:r>
            <a:r>
              <a:rPr lang="ru-RU" sz="4000" b="1" spc="-150" dirty="0">
                <a:solidFill>
                  <a:schemeClr val="tx2">
                    <a:lumMod val="50000"/>
                  </a:schemeClr>
                </a:solidFill>
                <a:latin typeface="Arial" panose="020B0604020202020204" pitchFamily="34" charset="0"/>
                <a:cs typeface="Arial" panose="020B0604020202020204" pitchFamily="34" charset="0"/>
              </a:rPr>
              <a:t>твоему».</a:t>
            </a:r>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026252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41512" y="227036"/>
            <a:ext cx="8310113" cy="3791823"/>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b="1" spc="-150" dirty="0">
                <a:solidFill>
                  <a:schemeClr val="tx2">
                    <a:lumMod val="50000"/>
                  </a:schemeClr>
                </a:solidFill>
                <a:latin typeface="Arial" panose="020B0604020202020204" pitchFamily="34" charset="0"/>
                <a:cs typeface="Arial" panose="020B0604020202020204" pitchFamily="34" charset="0"/>
              </a:rPr>
              <a:t>Печален в скорби лик Христа 					</a:t>
            </a:r>
            <a:r>
              <a:rPr lang="ru-RU" sz="4000" b="1" spc="-150" dirty="0" smtClean="0">
                <a:solidFill>
                  <a:schemeClr val="tx2">
                    <a:lumMod val="50000"/>
                  </a:schemeClr>
                </a:solidFill>
                <a:latin typeface="Arial" panose="020B0604020202020204" pitchFamily="34" charset="0"/>
                <a:cs typeface="Arial" panose="020B0604020202020204" pitchFamily="34" charset="0"/>
              </a:rPr>
              <a:t>			смиренный</a:t>
            </a:r>
            <a:r>
              <a:rPr lang="ru-RU" sz="4000" b="1" spc="-150" dirty="0">
                <a:solidFill>
                  <a:schemeClr val="tx2">
                    <a:lumMod val="50000"/>
                  </a:schemeClr>
                </a:solidFill>
                <a:latin typeface="Arial" panose="020B0604020202020204" pitchFamily="34" charset="0"/>
                <a:cs typeface="Arial" panose="020B0604020202020204" pitchFamily="34" charset="0"/>
              </a:rPr>
              <a:t>,</a:t>
            </a:r>
          </a:p>
          <a:p>
            <a:pPr algn="l"/>
            <a:r>
              <a:rPr lang="ru-RU" sz="4000" b="1" spc="-150" dirty="0">
                <a:solidFill>
                  <a:schemeClr val="tx2">
                    <a:lumMod val="50000"/>
                  </a:schemeClr>
                </a:solidFill>
                <a:latin typeface="Arial" panose="020B0604020202020204" pitchFamily="34" charset="0"/>
                <a:cs typeface="Arial" panose="020B0604020202020204" pitchFamily="34" charset="0"/>
              </a:rPr>
              <a:t>Он людям в мире этом </a:t>
            </a:r>
            <a:r>
              <a:rPr lang="ru-RU" sz="4000" b="1" spc="-150" dirty="0" smtClean="0">
                <a:solidFill>
                  <a:schemeClr val="tx2">
                    <a:lumMod val="50000"/>
                  </a:schemeClr>
                </a:solidFill>
                <a:latin typeface="Arial" panose="020B0604020202020204" pitchFamily="34" charset="0"/>
                <a:cs typeface="Arial" panose="020B0604020202020204" pitchFamily="34" charset="0"/>
              </a:rPr>
              <a:t>был 									слугой</a:t>
            </a:r>
            <a:r>
              <a:rPr lang="ru-RU" sz="4000" b="1" spc="-150" dirty="0">
                <a:solidFill>
                  <a:schemeClr val="tx2">
                    <a:lumMod val="50000"/>
                  </a:schemeClr>
                </a:solidFill>
                <a:latin typeface="Arial" panose="020B0604020202020204" pitchFamily="34" charset="0"/>
                <a:cs typeface="Arial" panose="020B0604020202020204" pitchFamily="34" charset="0"/>
              </a:rPr>
              <a:t>.</a:t>
            </a:r>
          </a:p>
          <a:p>
            <a:pPr algn="l"/>
            <a:r>
              <a:rPr lang="ru-RU" sz="4000" b="1" spc="-150" dirty="0">
                <a:solidFill>
                  <a:schemeClr val="tx2">
                    <a:lumMod val="50000"/>
                  </a:schemeClr>
                </a:solidFill>
                <a:latin typeface="Arial" panose="020B0604020202020204" pitchFamily="34" charset="0"/>
                <a:cs typeface="Arial" panose="020B0604020202020204" pitchFamily="34" charset="0"/>
              </a:rPr>
              <a:t>Здесь, на кресте, Он умер, </a:t>
            </a:r>
            <a:endParaRPr lang="ru-RU" sz="4000" b="1" spc="-150" dirty="0" smtClean="0">
              <a:solidFill>
                <a:schemeClr val="tx2">
                  <a:lumMod val="50000"/>
                </a:schemeClr>
              </a:solidFill>
              <a:latin typeface="Arial" panose="020B0604020202020204" pitchFamily="34" charset="0"/>
              <a:cs typeface="Arial" panose="020B0604020202020204" pitchFamily="34" charset="0"/>
            </a:endParaRPr>
          </a:p>
          <a:p>
            <a:pPr algn="l"/>
            <a:r>
              <a:rPr lang="ru-RU" sz="4000" b="1" spc="-150" dirty="0" smtClean="0">
                <a:solidFill>
                  <a:schemeClr val="tx2">
                    <a:lumMod val="50000"/>
                  </a:schemeClr>
                </a:solidFill>
                <a:latin typeface="Arial" panose="020B0604020202020204" pitchFamily="34" charset="0"/>
                <a:cs typeface="Arial" panose="020B0604020202020204" pitchFamily="34" charset="0"/>
              </a:rPr>
              <a:t>Царь </a:t>
            </a:r>
            <a:r>
              <a:rPr lang="ru-RU" sz="4000" b="1" spc="-150" dirty="0">
                <a:solidFill>
                  <a:schemeClr val="tx2">
                    <a:lumMod val="50000"/>
                  </a:schemeClr>
                </a:solidFill>
                <a:latin typeface="Arial" panose="020B0604020202020204" pitchFamily="34" charset="0"/>
                <a:cs typeface="Arial" panose="020B0604020202020204" pitchFamily="34" charset="0"/>
              </a:rPr>
              <a:t>Вселенной</a:t>
            </a:r>
          </a:p>
          <a:p>
            <a:pPr algn="l"/>
            <a:r>
              <a:rPr lang="ru-RU" sz="4000" b="1" spc="-150" dirty="0">
                <a:solidFill>
                  <a:schemeClr val="tx2">
                    <a:lumMod val="50000"/>
                  </a:schemeClr>
                </a:solidFill>
                <a:latin typeface="Arial" panose="020B0604020202020204" pitchFamily="34" charset="0"/>
                <a:cs typeface="Arial" panose="020B0604020202020204" pitchFamily="34" charset="0"/>
              </a:rPr>
              <a:t>И нам спасенье </a:t>
            </a:r>
            <a:r>
              <a:rPr lang="ru-RU" sz="4000" b="1" spc="-150" dirty="0" smtClean="0">
                <a:solidFill>
                  <a:schemeClr val="tx2">
                    <a:lumMod val="50000"/>
                  </a:schemeClr>
                </a:solidFill>
                <a:latin typeface="Arial" panose="020B0604020202020204" pitchFamily="34" charset="0"/>
                <a:cs typeface="Arial" panose="020B0604020202020204" pitchFamily="34" charset="0"/>
              </a:rPr>
              <a:t>даровал Собой</a:t>
            </a:r>
            <a:r>
              <a:rPr lang="ru-RU" sz="4000" b="1" spc="-150" dirty="0">
                <a:solidFill>
                  <a:schemeClr val="tx2">
                    <a:lumMod val="50000"/>
                  </a:schemeClr>
                </a:solidFill>
                <a:latin typeface="Arial" panose="020B0604020202020204" pitchFamily="34" charset="0"/>
                <a:cs typeface="Arial" panose="020B0604020202020204" pitchFamily="34" charset="0"/>
              </a:rPr>
              <a:t>.</a:t>
            </a:r>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3378601"/>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85334" y="480774"/>
            <a:ext cx="7158666" cy="4199628"/>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200" spc="-150" dirty="0">
                <a:solidFill>
                  <a:schemeClr val="tx2">
                    <a:lumMod val="50000"/>
                  </a:schemeClr>
                </a:solidFill>
                <a:latin typeface="Arial" panose="020B0604020202020204" pitchFamily="34" charset="0"/>
                <a:cs typeface="Arial" panose="020B0604020202020204" pitchFamily="34" charset="0"/>
              </a:rPr>
              <a:t>Припев</a:t>
            </a:r>
            <a:r>
              <a:rPr lang="ru-RU" sz="3200" spc="-150" dirty="0" smtClean="0">
                <a:solidFill>
                  <a:schemeClr val="tx2">
                    <a:lumMod val="50000"/>
                  </a:schemeClr>
                </a:solidFill>
                <a:latin typeface="Arial" panose="020B0604020202020204" pitchFamily="34" charset="0"/>
                <a:cs typeface="Arial" panose="020B0604020202020204" pitchFamily="34" charset="0"/>
              </a:rPr>
              <a:t>:</a:t>
            </a:r>
          </a:p>
          <a:p>
            <a:pPr algn="l"/>
            <a:r>
              <a:rPr lang="ru-RU" sz="4000" b="1" spc="-150" dirty="0" smtClean="0">
                <a:solidFill>
                  <a:schemeClr val="tx2">
                    <a:lumMod val="50000"/>
                  </a:schemeClr>
                </a:solidFill>
                <a:latin typeface="Arial" panose="020B0604020202020204" pitchFamily="34" charset="0"/>
                <a:cs typeface="Arial" panose="020B0604020202020204" pitchFamily="34" charset="0"/>
              </a:rPr>
              <a:t>Мир </a:t>
            </a:r>
            <a:r>
              <a:rPr lang="ru-RU" sz="4000" b="1" spc="-150" dirty="0">
                <a:solidFill>
                  <a:schemeClr val="tx2">
                    <a:lumMod val="50000"/>
                  </a:schemeClr>
                </a:solidFill>
                <a:latin typeface="Arial" panose="020B0604020202020204" pitchFamily="34" charset="0"/>
                <a:cs typeface="Arial" panose="020B0604020202020204" pitchFamily="34" charset="0"/>
              </a:rPr>
              <a:t>святой наполнит душу,</a:t>
            </a:r>
          </a:p>
          <a:p>
            <a:pPr algn="l"/>
            <a:r>
              <a:rPr lang="ru-RU" sz="4000" b="1" spc="-150" dirty="0">
                <a:solidFill>
                  <a:schemeClr val="tx2">
                    <a:lumMod val="50000"/>
                  </a:schemeClr>
                </a:solidFill>
                <a:latin typeface="Arial" panose="020B0604020202020204" pitchFamily="34" charset="0"/>
                <a:cs typeface="Arial" panose="020B0604020202020204" pitchFamily="34" charset="0"/>
              </a:rPr>
              <a:t>Дивный свет рассеет </a:t>
            </a:r>
            <a:r>
              <a:rPr lang="ru-RU" sz="4000" b="1" spc="-150" dirty="0" smtClean="0">
                <a:solidFill>
                  <a:schemeClr val="tx2">
                    <a:lumMod val="50000"/>
                  </a:schemeClr>
                </a:solidFill>
                <a:latin typeface="Arial" panose="020B0604020202020204" pitchFamily="34" charset="0"/>
                <a:cs typeface="Arial" panose="020B0604020202020204" pitchFamily="34" charset="0"/>
              </a:rPr>
              <a:t>всю 						мрака </a:t>
            </a:r>
            <a:r>
              <a:rPr lang="ru-RU" sz="4000" b="1" spc="-150" dirty="0">
                <a:solidFill>
                  <a:schemeClr val="tx2">
                    <a:lumMod val="50000"/>
                  </a:schemeClr>
                </a:solidFill>
                <a:latin typeface="Arial" panose="020B0604020202020204" pitchFamily="34" charset="0"/>
                <a:cs typeface="Arial" panose="020B0604020202020204" pitchFamily="34" charset="0"/>
              </a:rPr>
              <a:t>тьму.</a:t>
            </a:r>
          </a:p>
          <a:p>
            <a:pPr algn="l"/>
            <a:r>
              <a:rPr lang="ru-RU" sz="4000" b="1" spc="-150" dirty="0">
                <a:solidFill>
                  <a:schemeClr val="tx2">
                    <a:lumMod val="50000"/>
                  </a:schemeClr>
                </a:solidFill>
                <a:latin typeface="Arial" panose="020B0604020202020204" pitchFamily="34" charset="0"/>
                <a:cs typeface="Arial" panose="020B0604020202020204" pitchFamily="34" charset="0"/>
              </a:rPr>
              <a:t>Что б ни встретилось</a:t>
            </a:r>
            <a:r>
              <a:rPr lang="ru-RU" sz="4000" b="1" spc="-150" dirty="0" smtClean="0">
                <a:solidFill>
                  <a:schemeClr val="tx2">
                    <a:lumMod val="50000"/>
                  </a:schemeClr>
                </a:solidFill>
                <a:latin typeface="Arial" panose="020B0604020202020204" pitchFamily="34" charset="0"/>
                <a:cs typeface="Arial" panose="020B0604020202020204" pitchFamily="34" charset="0"/>
              </a:rPr>
              <a:t>, я </a:t>
            </a:r>
            <a:r>
              <a:rPr lang="ru-RU" sz="4000" b="1" spc="-150" dirty="0">
                <a:solidFill>
                  <a:schemeClr val="tx2">
                    <a:lumMod val="50000"/>
                  </a:schemeClr>
                </a:solidFill>
                <a:latin typeface="Arial" panose="020B0604020202020204" pitchFamily="34" charset="0"/>
                <a:cs typeface="Arial" panose="020B0604020202020204" pitchFamily="34" charset="0"/>
              </a:rPr>
              <a:t>слышу</a:t>
            </a:r>
            <a:r>
              <a:rPr lang="ru-RU" sz="4000" b="1" spc="-150" dirty="0" smtClean="0">
                <a:solidFill>
                  <a:schemeClr val="tx2">
                    <a:lumMod val="50000"/>
                  </a:schemeClr>
                </a:solidFill>
                <a:latin typeface="Arial" panose="020B0604020202020204" pitchFamily="34" charset="0"/>
                <a:cs typeface="Arial" panose="020B0604020202020204" pitchFamily="34" charset="0"/>
              </a:rPr>
              <a:t>: «</a:t>
            </a:r>
            <a:r>
              <a:rPr lang="ru-RU" sz="4000" b="1" spc="-150" dirty="0">
                <a:solidFill>
                  <a:schemeClr val="tx2">
                    <a:lumMod val="50000"/>
                  </a:schemeClr>
                </a:solidFill>
                <a:latin typeface="Arial" panose="020B0604020202020204" pitchFamily="34" charset="0"/>
                <a:cs typeface="Arial" panose="020B0604020202020204" pitchFamily="34" charset="0"/>
              </a:rPr>
              <a:t>Всё </a:t>
            </a:r>
            <a:r>
              <a:rPr lang="ru-RU" sz="4000" b="1" spc="-150" dirty="0" smtClean="0">
                <a:solidFill>
                  <a:schemeClr val="tx2">
                    <a:lumMod val="50000"/>
                  </a:schemeClr>
                </a:solidFill>
                <a:latin typeface="Arial" panose="020B0604020202020204" pitchFamily="34" charset="0"/>
                <a:cs typeface="Arial" panose="020B0604020202020204" pitchFamily="34" charset="0"/>
              </a:rPr>
              <a:t>всегда ко благу, 				благу </a:t>
            </a:r>
            <a:r>
              <a:rPr lang="ru-RU" sz="4000" b="1" spc="-150" dirty="0">
                <a:solidFill>
                  <a:schemeClr val="tx2">
                    <a:lumMod val="50000"/>
                  </a:schemeClr>
                </a:solidFill>
                <a:latin typeface="Arial" panose="020B0604020202020204" pitchFamily="34" charset="0"/>
                <a:cs typeface="Arial" panose="020B0604020202020204" pitchFamily="34" charset="0"/>
              </a:rPr>
              <a:t>твоему».</a:t>
            </a:r>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1300745"/>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41512" y="242282"/>
            <a:ext cx="8310113" cy="3791823"/>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b="1" spc="-150" dirty="0">
                <a:solidFill>
                  <a:schemeClr val="tx2">
                    <a:lumMod val="50000"/>
                  </a:schemeClr>
                </a:solidFill>
                <a:latin typeface="Arial" panose="020B0604020202020204" pitchFamily="34" charset="0"/>
                <a:cs typeface="Arial" panose="020B0604020202020204" pitchFamily="34" charset="0"/>
              </a:rPr>
              <a:t>Когда соблазн мне сердце 							</a:t>
            </a:r>
            <a:r>
              <a:rPr lang="ru-RU" sz="4000" b="1" spc="-150" dirty="0" smtClean="0">
                <a:solidFill>
                  <a:schemeClr val="tx2">
                    <a:lumMod val="50000"/>
                  </a:schemeClr>
                </a:solidFill>
                <a:latin typeface="Arial" panose="020B0604020202020204" pitchFamily="34" charset="0"/>
                <a:cs typeface="Arial" panose="020B0604020202020204" pitchFamily="34" charset="0"/>
              </a:rPr>
              <a:t>			угнетает</a:t>
            </a: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r>
              <a:rPr lang="ru-RU" sz="4000" b="1" spc="-150" dirty="0">
                <a:solidFill>
                  <a:schemeClr val="tx2">
                    <a:lumMod val="50000"/>
                  </a:schemeClr>
                </a:solidFill>
                <a:latin typeface="Arial" panose="020B0604020202020204" pitchFamily="34" charset="0"/>
                <a:cs typeface="Arial" panose="020B0604020202020204" pitchFamily="34" charset="0"/>
              </a:rPr>
              <a:t>И смертной скорбью дух мой 						</a:t>
            </a:r>
            <a:r>
              <a:rPr lang="ru-RU" sz="4000" b="1" spc="-150" dirty="0" smtClean="0">
                <a:solidFill>
                  <a:schemeClr val="tx2">
                    <a:lumMod val="50000"/>
                  </a:schemeClr>
                </a:solidFill>
                <a:latin typeface="Arial" panose="020B0604020202020204" pitchFamily="34" charset="0"/>
                <a:cs typeface="Arial" panose="020B0604020202020204" pitchFamily="34" charset="0"/>
              </a:rPr>
              <a:t>			удручён</a:t>
            </a:r>
            <a:r>
              <a:rPr lang="ru-RU" sz="4000" b="1" spc="-150" dirty="0">
                <a:solidFill>
                  <a:schemeClr val="tx2">
                    <a:lumMod val="50000"/>
                  </a:schemeClr>
                </a:solidFill>
                <a:latin typeface="Arial" panose="020B0604020202020204" pitchFamily="34" charset="0"/>
                <a:cs typeface="Arial" panose="020B0604020202020204" pitchFamily="34" charset="0"/>
              </a:rPr>
              <a:t>,</a:t>
            </a:r>
          </a:p>
          <a:p>
            <a:pPr algn="l"/>
            <a:r>
              <a:rPr lang="ru-RU" sz="4000" b="1" spc="-150" dirty="0">
                <a:solidFill>
                  <a:schemeClr val="tx2">
                    <a:lumMod val="50000"/>
                  </a:schemeClr>
                </a:solidFill>
                <a:latin typeface="Arial" panose="020B0604020202020204" pitchFamily="34" charset="0"/>
                <a:cs typeface="Arial" panose="020B0604020202020204" pitchFamily="34" charset="0"/>
              </a:rPr>
              <a:t>Тогда Христос ко мне главу 							</a:t>
            </a:r>
            <a:r>
              <a:rPr lang="ru-RU" sz="4000" b="1" spc="-150" dirty="0" smtClean="0">
                <a:solidFill>
                  <a:schemeClr val="tx2">
                    <a:lumMod val="50000"/>
                  </a:schemeClr>
                </a:solidFill>
                <a:latin typeface="Arial" panose="020B0604020202020204" pitchFamily="34" charset="0"/>
                <a:cs typeface="Arial" panose="020B0604020202020204" pitchFamily="34" charset="0"/>
              </a:rPr>
              <a:t>		склоняет</a:t>
            </a:r>
            <a:endParaRPr lang="ru-RU" sz="4000" b="1" spc="-150" dirty="0">
              <a:solidFill>
                <a:schemeClr val="tx2">
                  <a:lumMod val="50000"/>
                </a:schemeClr>
              </a:solidFill>
              <a:latin typeface="Arial" panose="020B0604020202020204" pitchFamily="34" charset="0"/>
              <a:cs typeface="Arial" panose="020B0604020202020204" pitchFamily="34" charset="0"/>
            </a:endParaRPr>
          </a:p>
          <a:p>
            <a:pPr algn="l"/>
            <a:r>
              <a:rPr lang="ru-RU" sz="4000" b="1" spc="-150" dirty="0">
                <a:solidFill>
                  <a:schemeClr val="tx2">
                    <a:lumMod val="50000"/>
                  </a:schemeClr>
                </a:solidFill>
                <a:latin typeface="Arial" panose="020B0604020202020204" pitchFamily="34" charset="0"/>
                <a:cs typeface="Arial" panose="020B0604020202020204" pitchFamily="34" charset="0"/>
              </a:rPr>
              <a:t>И скорбь мою врачует </a:t>
            </a:r>
            <a:r>
              <a:rPr lang="ru-RU" sz="4000" b="1" spc="-150" dirty="0" smtClean="0">
                <a:solidFill>
                  <a:schemeClr val="tx2">
                    <a:lumMod val="50000"/>
                  </a:schemeClr>
                </a:solidFill>
                <a:latin typeface="Arial" panose="020B0604020202020204" pitchFamily="34" charset="0"/>
                <a:cs typeface="Arial" panose="020B0604020202020204" pitchFamily="34" charset="0"/>
              </a:rPr>
              <a:t>нежно </a:t>
            </a:r>
            <a:r>
              <a:rPr lang="ru-RU" sz="4000" b="1" spc="-150" dirty="0">
                <a:solidFill>
                  <a:schemeClr val="tx2">
                    <a:lumMod val="50000"/>
                  </a:schemeClr>
                </a:solidFill>
                <a:latin typeface="Arial" panose="020B0604020202020204" pitchFamily="34" charset="0"/>
                <a:cs typeface="Arial" panose="020B0604020202020204" pitchFamily="34" charset="0"/>
              </a:rPr>
              <a:t>Он.</a:t>
            </a:r>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768680"/>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85334" y="480774"/>
            <a:ext cx="7158666" cy="4199628"/>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200" spc="-150" dirty="0">
                <a:solidFill>
                  <a:schemeClr val="tx2">
                    <a:lumMod val="50000"/>
                  </a:schemeClr>
                </a:solidFill>
                <a:latin typeface="Arial" panose="020B0604020202020204" pitchFamily="34" charset="0"/>
                <a:cs typeface="Arial" panose="020B0604020202020204" pitchFamily="34" charset="0"/>
              </a:rPr>
              <a:t>Припев</a:t>
            </a:r>
            <a:r>
              <a:rPr lang="ru-RU" sz="3200" spc="-150" dirty="0" smtClean="0">
                <a:solidFill>
                  <a:schemeClr val="tx2">
                    <a:lumMod val="50000"/>
                  </a:schemeClr>
                </a:solidFill>
                <a:latin typeface="Arial" panose="020B0604020202020204" pitchFamily="34" charset="0"/>
                <a:cs typeface="Arial" panose="020B0604020202020204" pitchFamily="34" charset="0"/>
              </a:rPr>
              <a:t>:</a:t>
            </a:r>
          </a:p>
          <a:p>
            <a:pPr algn="l"/>
            <a:r>
              <a:rPr lang="ru-RU" sz="4000" b="1" spc="-150" dirty="0" smtClean="0">
                <a:solidFill>
                  <a:schemeClr val="tx2">
                    <a:lumMod val="50000"/>
                  </a:schemeClr>
                </a:solidFill>
                <a:latin typeface="Arial" panose="020B0604020202020204" pitchFamily="34" charset="0"/>
                <a:cs typeface="Arial" panose="020B0604020202020204" pitchFamily="34" charset="0"/>
              </a:rPr>
              <a:t>Мир </a:t>
            </a:r>
            <a:r>
              <a:rPr lang="ru-RU" sz="4000" b="1" spc="-150" dirty="0">
                <a:solidFill>
                  <a:schemeClr val="tx2">
                    <a:lumMod val="50000"/>
                  </a:schemeClr>
                </a:solidFill>
                <a:latin typeface="Arial" panose="020B0604020202020204" pitchFamily="34" charset="0"/>
                <a:cs typeface="Arial" panose="020B0604020202020204" pitchFamily="34" charset="0"/>
              </a:rPr>
              <a:t>святой наполнит душу,</a:t>
            </a:r>
          </a:p>
          <a:p>
            <a:pPr algn="l"/>
            <a:r>
              <a:rPr lang="ru-RU" sz="4000" b="1" spc="-150" dirty="0">
                <a:solidFill>
                  <a:schemeClr val="tx2">
                    <a:lumMod val="50000"/>
                  </a:schemeClr>
                </a:solidFill>
                <a:latin typeface="Arial" panose="020B0604020202020204" pitchFamily="34" charset="0"/>
                <a:cs typeface="Arial" panose="020B0604020202020204" pitchFamily="34" charset="0"/>
              </a:rPr>
              <a:t>Дивный свет рассеет </a:t>
            </a:r>
            <a:r>
              <a:rPr lang="ru-RU" sz="4000" b="1" spc="-150" dirty="0" smtClean="0">
                <a:solidFill>
                  <a:schemeClr val="tx2">
                    <a:lumMod val="50000"/>
                  </a:schemeClr>
                </a:solidFill>
                <a:latin typeface="Arial" panose="020B0604020202020204" pitchFamily="34" charset="0"/>
                <a:cs typeface="Arial" panose="020B0604020202020204" pitchFamily="34" charset="0"/>
              </a:rPr>
              <a:t>всю 						мрака </a:t>
            </a:r>
            <a:r>
              <a:rPr lang="ru-RU" sz="4000" b="1" spc="-150" dirty="0">
                <a:solidFill>
                  <a:schemeClr val="tx2">
                    <a:lumMod val="50000"/>
                  </a:schemeClr>
                </a:solidFill>
                <a:latin typeface="Arial" panose="020B0604020202020204" pitchFamily="34" charset="0"/>
                <a:cs typeface="Arial" panose="020B0604020202020204" pitchFamily="34" charset="0"/>
              </a:rPr>
              <a:t>тьму.</a:t>
            </a:r>
          </a:p>
          <a:p>
            <a:pPr algn="l"/>
            <a:r>
              <a:rPr lang="ru-RU" sz="4000" b="1" spc="-150" dirty="0">
                <a:solidFill>
                  <a:schemeClr val="tx2">
                    <a:lumMod val="50000"/>
                  </a:schemeClr>
                </a:solidFill>
                <a:latin typeface="Arial" panose="020B0604020202020204" pitchFamily="34" charset="0"/>
                <a:cs typeface="Arial" panose="020B0604020202020204" pitchFamily="34" charset="0"/>
              </a:rPr>
              <a:t>Что б ни встретилось</a:t>
            </a:r>
            <a:r>
              <a:rPr lang="ru-RU" sz="4000" b="1" spc="-150" dirty="0" smtClean="0">
                <a:solidFill>
                  <a:schemeClr val="tx2">
                    <a:lumMod val="50000"/>
                  </a:schemeClr>
                </a:solidFill>
                <a:latin typeface="Arial" panose="020B0604020202020204" pitchFamily="34" charset="0"/>
                <a:cs typeface="Arial" panose="020B0604020202020204" pitchFamily="34" charset="0"/>
              </a:rPr>
              <a:t>, я </a:t>
            </a:r>
            <a:r>
              <a:rPr lang="ru-RU" sz="4000" b="1" spc="-150" dirty="0">
                <a:solidFill>
                  <a:schemeClr val="tx2">
                    <a:lumMod val="50000"/>
                  </a:schemeClr>
                </a:solidFill>
                <a:latin typeface="Arial" panose="020B0604020202020204" pitchFamily="34" charset="0"/>
                <a:cs typeface="Arial" panose="020B0604020202020204" pitchFamily="34" charset="0"/>
              </a:rPr>
              <a:t>слышу</a:t>
            </a:r>
            <a:r>
              <a:rPr lang="ru-RU" sz="4000" b="1" spc="-150" dirty="0" smtClean="0">
                <a:solidFill>
                  <a:schemeClr val="tx2">
                    <a:lumMod val="50000"/>
                  </a:schemeClr>
                </a:solidFill>
                <a:latin typeface="Arial" panose="020B0604020202020204" pitchFamily="34" charset="0"/>
                <a:cs typeface="Arial" panose="020B0604020202020204" pitchFamily="34" charset="0"/>
              </a:rPr>
              <a:t>: «</a:t>
            </a:r>
            <a:r>
              <a:rPr lang="ru-RU" sz="4000" b="1" spc="-150" dirty="0">
                <a:solidFill>
                  <a:schemeClr val="tx2">
                    <a:lumMod val="50000"/>
                  </a:schemeClr>
                </a:solidFill>
                <a:latin typeface="Arial" panose="020B0604020202020204" pitchFamily="34" charset="0"/>
                <a:cs typeface="Arial" panose="020B0604020202020204" pitchFamily="34" charset="0"/>
              </a:rPr>
              <a:t>Всё </a:t>
            </a:r>
            <a:r>
              <a:rPr lang="ru-RU" sz="4000" b="1" spc="-150" dirty="0" smtClean="0">
                <a:solidFill>
                  <a:schemeClr val="tx2">
                    <a:lumMod val="50000"/>
                  </a:schemeClr>
                </a:solidFill>
                <a:latin typeface="Arial" panose="020B0604020202020204" pitchFamily="34" charset="0"/>
                <a:cs typeface="Arial" panose="020B0604020202020204" pitchFamily="34" charset="0"/>
              </a:rPr>
              <a:t>всегда ко благу, 				благу </a:t>
            </a:r>
            <a:r>
              <a:rPr lang="ru-RU" sz="4000" b="1" spc="-150" dirty="0">
                <a:solidFill>
                  <a:schemeClr val="tx2">
                    <a:lumMod val="50000"/>
                  </a:schemeClr>
                </a:solidFill>
                <a:latin typeface="Arial" panose="020B0604020202020204" pitchFamily="34" charset="0"/>
                <a:cs typeface="Arial" panose="020B0604020202020204" pitchFamily="34" charset="0"/>
              </a:rPr>
              <a:t>твоему».</a:t>
            </a:r>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092702"/>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1009</TotalTime>
  <Words>50</Words>
  <Application>Microsoft Office PowerPoint</Application>
  <PresentationFormat>Экран (16:9)</PresentationFormat>
  <Paragraphs>26</Paragraphs>
  <Slides>7</Slides>
  <Notes>7</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Секретарь</cp:lastModifiedBy>
  <cp:revision>78</cp:revision>
  <dcterms:modified xsi:type="dcterms:W3CDTF">2020-10-22T12:22:52Z</dcterms:modified>
</cp:coreProperties>
</file>