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5763" autoAdjust="0"/>
  </p:normalViewPr>
  <p:slideViewPr>
    <p:cSldViewPr snapToGrid="0">
      <p:cViewPr varScale="1">
        <p:scale>
          <a:sx n="56" d="100"/>
          <a:sy n="56" d="100"/>
        </p:scale>
        <p:origin x="1236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0F61F6-1EDC-4A5B-A5BD-ED82431EF193}" type="datetimeFigureOut">
              <a:rPr lang="ru-RU" smtClean="0"/>
              <a:t>21.10.2020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38CEB0-3603-4CEF-A43F-850364282B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34831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49680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638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74860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16595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C2BCF-5406-42C3-970D-F5A10FF9F74A}" type="datetimeFigureOut">
              <a:rPr lang="ru-RU" smtClean="0"/>
              <a:t>21.10.2020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B9D9F-EEC9-49B6-99F4-0F64F9A64C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460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C2BCF-5406-42C3-970D-F5A10FF9F74A}" type="datetimeFigureOut">
              <a:rPr lang="ru-RU" smtClean="0"/>
              <a:t>21.10.2020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B9D9F-EEC9-49B6-99F4-0F64F9A64C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1910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C2BCF-5406-42C3-970D-F5A10FF9F74A}" type="datetimeFigureOut">
              <a:rPr lang="ru-RU" smtClean="0"/>
              <a:t>21.10.2020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B9D9F-EEC9-49B6-99F4-0F64F9A64C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5019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C2BCF-5406-42C3-970D-F5A10FF9F74A}" type="datetimeFigureOut">
              <a:rPr lang="ru-RU" smtClean="0"/>
              <a:t>21.10.2020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B9D9F-EEC9-49B6-99F4-0F64F9A64C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53963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C2BCF-5406-42C3-970D-F5A10FF9F74A}" type="datetimeFigureOut">
              <a:rPr lang="ru-RU" smtClean="0"/>
              <a:t>21.10.2020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B9D9F-EEC9-49B6-99F4-0F64F9A64C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75033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C2BCF-5406-42C3-970D-F5A10FF9F74A}" type="datetimeFigureOut">
              <a:rPr lang="ru-RU" smtClean="0"/>
              <a:t>21.10.2020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B9D9F-EEC9-49B6-99F4-0F64F9A64C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4048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C2BCF-5406-42C3-970D-F5A10FF9F74A}" type="datetimeFigureOut">
              <a:rPr lang="ru-RU" smtClean="0"/>
              <a:t>21.10.2020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B9D9F-EEC9-49B6-99F4-0F64F9A64C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015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C2BCF-5406-42C3-970D-F5A10FF9F74A}" type="datetimeFigureOut">
              <a:rPr lang="ru-RU" smtClean="0"/>
              <a:t>21.10.2020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B9D9F-EEC9-49B6-99F4-0F64F9A64C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18754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C2BCF-5406-42C3-970D-F5A10FF9F74A}" type="datetimeFigureOut">
              <a:rPr lang="ru-RU" smtClean="0"/>
              <a:t>21.10.2020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B9D9F-EEC9-49B6-99F4-0F64F9A64C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9115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C2BCF-5406-42C3-970D-F5A10FF9F74A}" type="datetimeFigureOut">
              <a:rPr lang="ru-RU" smtClean="0"/>
              <a:t>21.10.2020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B9D9F-EEC9-49B6-99F4-0F64F9A64C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8584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C2BCF-5406-42C3-970D-F5A10FF9F74A}" type="datetimeFigureOut">
              <a:rPr lang="ru-RU" smtClean="0"/>
              <a:t>21.10.2020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B9D9F-EEC9-49B6-99F4-0F64F9A64C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7828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1C2BCF-5406-42C3-970D-F5A10FF9F74A}" type="datetimeFigureOut">
              <a:rPr lang="ru-RU" smtClean="0"/>
              <a:t>21.10.2020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4B9D9F-EEC9-49B6-99F4-0F64F9A64C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7527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microsoft.com/office/2007/relationships/hdphoto" Target="../media/hdphoto1.wd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microsoft.com/office/2007/relationships/hdphoto" Target="../media/hdphoto3.wdp"/><Relationship Id="rId5" Type="http://schemas.openxmlformats.org/officeDocument/2006/relationships/image" Target="../media/image3.jpeg"/><Relationship Id="rId10" Type="http://schemas.openxmlformats.org/officeDocument/2006/relationships/image" Target="../media/image6.png"/><Relationship Id="rId4" Type="http://schemas.openxmlformats.org/officeDocument/2006/relationships/image" Target="../media/image2.jpg"/><Relationship Id="rId9" Type="http://schemas.microsoft.com/office/2007/relationships/hdphoto" Target="../media/hdphoto2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6" name="Image" descr="Imag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35585" y="302715"/>
            <a:ext cx="966583" cy="867772"/>
          </a:xfrm>
          <a:prstGeom prst="rect">
            <a:avLst/>
          </a:prstGeom>
          <a:ln w="12700">
            <a:miter lim="400000"/>
          </a:ln>
        </p:spPr>
      </p:pic>
      <p:pic>
        <p:nvPicPr>
          <p:cNvPr id="3" name="Picture 2" descr="Slide 5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53008" y="2"/>
            <a:ext cx="12192000" cy="688156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" name="Picture 1" descr="right.jp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V="1">
            <a:off x="0" y="-17669"/>
            <a:ext cx="3268869" cy="6881568"/>
          </a:xfrm>
          <a:prstGeom prst="rect">
            <a:avLst/>
          </a:prstGeom>
        </p:spPr>
      </p:pic>
      <p:pic>
        <p:nvPicPr>
          <p:cNvPr id="6" name="Picture 5" descr="Источник хвалы_ОБЛОЖКА_final_01_.jpg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colorTemperature colorTemp="59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3547" y="3958994"/>
            <a:ext cx="1755328" cy="2530005"/>
          </a:xfrm>
          <a:prstGeom prst="rect">
            <a:avLst/>
          </a:prstGeom>
          <a:ln>
            <a:noFill/>
          </a:ln>
          <a:effectLst>
            <a:outerShdw blurRad="215900" dist="177800" dir="8100000" algn="tr" rotWithShape="0">
              <a:prstClr val="black">
                <a:alpha val="42000"/>
              </a:prstClr>
            </a:outerShdw>
          </a:effectLst>
        </p:spPr>
      </p:pic>
      <p:sp>
        <p:nvSpPr>
          <p:cNvPr id="8" name="Biblical and Theological Foundations for…">
            <a:extLst>
              <a:ext uri="{FF2B5EF4-FFF2-40B4-BE49-F238E27FC236}">
                <a16:creationId xmlns="" xmlns:a16="http://schemas.microsoft.com/office/drawing/2014/main" id="{E4438512-FB30-8240-9BEE-8A05FE64B54F}"/>
              </a:ext>
            </a:extLst>
          </p:cNvPr>
          <p:cNvSpPr txBox="1">
            <a:spLocks/>
          </p:cNvSpPr>
          <p:nvPr/>
        </p:nvSpPr>
        <p:spPr>
          <a:xfrm>
            <a:off x="1974612" y="239643"/>
            <a:ext cx="8348791" cy="213072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lnSpc>
                <a:spcPct val="100000"/>
              </a:lnSpc>
              <a:buNone/>
              <a:defRPr sz="11100" b="1" i="0">
                <a:solidFill>
                  <a:srgbClr val="FEBF2E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rPr lang="ru-RU" sz="9600" b="1" i="1" dirty="0">
                <a:solidFill>
                  <a:schemeClr val="tx1">
                    <a:lumMod val="95000"/>
                    <a:lumOff val="5000"/>
                  </a:schemeClr>
                </a:solidFill>
                <a:sym typeface="Calibri"/>
              </a:rPr>
              <a:t>Благодать святого дня</a:t>
            </a:r>
            <a:endParaRPr lang="bg-BG" sz="72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pic>
        <p:nvPicPr>
          <p:cNvPr id="4" name="Picture 3" descr="Источник хвалы_ОБЛОЖКА_final_03_.jpg"/>
          <p:cNvPicPr>
            <a:picLocks noChangeAspect="1"/>
          </p:cNvPicPr>
          <p:nvPr/>
        </p:nvPicPr>
        <p:blipFill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colorTemperature colorTemp="59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3687" y="3286585"/>
            <a:ext cx="1749887" cy="2522163"/>
          </a:xfrm>
          <a:prstGeom prst="rect">
            <a:avLst/>
          </a:prstGeom>
          <a:ln>
            <a:noFill/>
          </a:ln>
          <a:effectLst>
            <a:outerShdw blurRad="215900" dist="177800" dir="8100000" algn="tr" rotWithShape="0">
              <a:prstClr val="black">
                <a:alpha val="43000"/>
              </a:prstClr>
            </a:outerShdw>
          </a:effectLst>
        </p:spPr>
      </p:pic>
      <p:pic>
        <p:nvPicPr>
          <p:cNvPr id="5" name="Picture 4" descr="Источник хвалы_ОБЛОЖКА_final_02_.jpg"/>
          <p:cNvPicPr>
            <a:picLocks noChangeAspect="1"/>
          </p:cNvPicPr>
          <p:nvPr/>
        </p:nvPicPr>
        <p:blipFill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colorTemperature colorTemp="4700"/>
                    </a14:imgEffect>
                    <a14:imgEffect>
                      <a14:saturation sat="40000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8386" y="4060435"/>
            <a:ext cx="1766465" cy="2546056"/>
          </a:xfrm>
          <a:prstGeom prst="rect">
            <a:avLst/>
          </a:prstGeom>
          <a:ln>
            <a:noFill/>
          </a:ln>
          <a:effectLst>
            <a:outerShdw blurRad="215900" dist="177800" dir="8100000" algn="tr" rotWithShape="0">
              <a:prstClr val="black">
                <a:alpha val="43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79922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6" name="Image" descr="Imag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35585" y="302715"/>
            <a:ext cx="966583" cy="867772"/>
          </a:xfrm>
          <a:prstGeom prst="rect">
            <a:avLst/>
          </a:prstGeom>
          <a:ln w="12700">
            <a:miter lim="400000"/>
          </a:ln>
        </p:spPr>
      </p:pic>
      <p:pic>
        <p:nvPicPr>
          <p:cNvPr id="2" name="Picture 1" descr="слайд 3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2715"/>
            <a:ext cx="12289019" cy="6972643"/>
          </a:xfrm>
          <a:prstGeom prst="rect">
            <a:avLst/>
          </a:prstGeom>
        </p:spPr>
      </p:pic>
      <p:sp>
        <p:nvSpPr>
          <p:cNvPr id="6" name="Объект 2">
            <a:extLst>
              <a:ext uri="{FF2B5EF4-FFF2-40B4-BE49-F238E27FC236}">
                <a16:creationId xmlns="" xmlns:a16="http://schemas.microsoft.com/office/drawing/2014/main" id="{6B8ED59A-43B5-CF46-8C25-392AB85832A3}"/>
              </a:ext>
            </a:extLst>
          </p:cNvPr>
          <p:cNvSpPr txBox="1">
            <a:spLocks/>
          </p:cNvSpPr>
          <p:nvPr/>
        </p:nvSpPr>
        <p:spPr>
          <a:xfrm>
            <a:off x="1060805" y="302715"/>
            <a:ext cx="10167408" cy="50207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25400" tIns="25400" rIns="25400" bIns="25400" anchor="t">
            <a:normAutofit lnSpcReduction="10000"/>
          </a:bodyPr>
          <a:lstStyle>
            <a:lvl1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3810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4445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5080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5715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algn="l"/>
            <a:r>
              <a:rPr lang="ru-RU" sz="5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Ранний час святого дня – </a:t>
            </a:r>
          </a:p>
          <a:p>
            <a:pPr algn="l"/>
            <a:r>
              <a:rPr lang="ru-RU" sz="5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Долгожданная отрада.</a:t>
            </a:r>
          </a:p>
          <a:p>
            <a:pPr algn="l"/>
            <a:r>
              <a:rPr lang="ru-RU" sz="5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Встретить день Твой -  для меня</a:t>
            </a:r>
          </a:p>
          <a:p>
            <a:pPr algn="l"/>
            <a:r>
              <a:rPr lang="ru-RU" sz="5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Наивысшая награда.</a:t>
            </a:r>
          </a:p>
          <a:p>
            <a:pPr algn="l"/>
            <a:r>
              <a:rPr lang="ru-RU" sz="5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И стремится ввысь душа</a:t>
            </a:r>
          </a:p>
          <a:p>
            <a:pPr algn="l"/>
            <a:r>
              <a:rPr lang="ru-RU" sz="5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В Дом Небесного Отца. </a:t>
            </a:r>
          </a:p>
          <a:p>
            <a:pPr algn="l" defTabSz="914377">
              <a:spcBef>
                <a:spcPts val="1800"/>
              </a:spcBef>
              <a:buClr>
                <a:srgbClr val="595959"/>
              </a:buClr>
            </a:pPr>
            <a:endParaRPr lang="ru-RU" sz="3733" b="1" dirty="0">
              <a:solidFill>
                <a:schemeClr val="tx1">
                  <a:lumMod val="95000"/>
                  <a:lumOff val="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23765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6" name="Image" descr="Imag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35585" y="302715"/>
            <a:ext cx="966583" cy="867772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Picture 4" descr="right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-2" y="0"/>
            <a:ext cx="2904163" cy="6881568"/>
          </a:xfrm>
          <a:prstGeom prst="rect">
            <a:avLst/>
          </a:prstGeom>
        </p:spPr>
      </p:pic>
      <p:sp>
        <p:nvSpPr>
          <p:cNvPr id="4" name="Объект 2">
            <a:extLst>
              <a:ext uri="{FF2B5EF4-FFF2-40B4-BE49-F238E27FC236}">
                <a16:creationId xmlns="" xmlns:a16="http://schemas.microsoft.com/office/drawing/2014/main" id="{6FDBC29A-CD02-8A4B-A371-19BB2054B008}"/>
              </a:ext>
            </a:extLst>
          </p:cNvPr>
          <p:cNvSpPr txBox="1">
            <a:spLocks/>
          </p:cNvSpPr>
          <p:nvPr/>
        </p:nvSpPr>
        <p:spPr>
          <a:xfrm>
            <a:off x="2700962" y="641032"/>
            <a:ext cx="9287839" cy="55995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25400" tIns="25400" rIns="25400" bIns="25400" anchor="t">
            <a:normAutofit/>
          </a:bodyPr>
          <a:lstStyle>
            <a:lvl1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3810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4445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5080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5715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algn="l"/>
            <a:r>
              <a:rPr lang="ru-RU" sz="5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Гимн небес лишь зазвучит – </a:t>
            </a:r>
          </a:p>
          <a:p>
            <a:pPr algn="l"/>
            <a:r>
              <a:rPr lang="ru-RU" sz="5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В сердце исчезают тени.</a:t>
            </a:r>
          </a:p>
          <a:p>
            <a:pPr algn="l"/>
            <a:r>
              <a:rPr lang="ru-RU" sz="5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Ты – Спасение и Щит</a:t>
            </a:r>
          </a:p>
          <a:p>
            <a:pPr algn="l"/>
            <a:r>
              <a:rPr lang="ru-RU" sz="5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От земных моих сомнений.</a:t>
            </a:r>
          </a:p>
          <a:p>
            <a:pPr algn="l"/>
            <a:r>
              <a:rPr lang="ru-RU" sz="5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Дарит мир святого дня</a:t>
            </a:r>
          </a:p>
          <a:p>
            <a:pPr algn="l"/>
            <a:r>
              <a:rPr lang="ru-RU" sz="5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Утешенье для меня.</a:t>
            </a:r>
          </a:p>
          <a:p>
            <a:pPr algn="l" defTabSz="914377">
              <a:spcBef>
                <a:spcPts val="1800"/>
              </a:spcBef>
              <a:buClr>
                <a:srgbClr val="595959"/>
              </a:buClr>
            </a:pPr>
            <a:endParaRPr lang="ru-RU" sz="3300" b="1" dirty="0">
              <a:solidFill>
                <a:schemeClr val="tx1">
                  <a:lumMod val="95000"/>
                  <a:lumOff val="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14388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6" name="Image" descr="Imag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35585" y="302715"/>
            <a:ext cx="966583" cy="867772"/>
          </a:xfrm>
          <a:prstGeom prst="rect">
            <a:avLst/>
          </a:prstGeom>
          <a:ln w="12700">
            <a:miter lim="400000"/>
          </a:ln>
        </p:spPr>
      </p:pic>
      <p:pic>
        <p:nvPicPr>
          <p:cNvPr id="2" name="Picture 1" descr="слайд 3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2715"/>
            <a:ext cx="12289019" cy="6972643"/>
          </a:xfrm>
          <a:prstGeom prst="rect">
            <a:avLst/>
          </a:prstGeom>
        </p:spPr>
      </p:pic>
      <p:sp>
        <p:nvSpPr>
          <p:cNvPr id="6" name="Объект 2">
            <a:extLst>
              <a:ext uri="{FF2B5EF4-FFF2-40B4-BE49-F238E27FC236}">
                <a16:creationId xmlns="" xmlns:a16="http://schemas.microsoft.com/office/drawing/2014/main" id="{6B8ED59A-43B5-CF46-8C25-392AB85832A3}"/>
              </a:ext>
            </a:extLst>
          </p:cNvPr>
          <p:cNvSpPr txBox="1">
            <a:spLocks/>
          </p:cNvSpPr>
          <p:nvPr/>
        </p:nvSpPr>
        <p:spPr>
          <a:xfrm>
            <a:off x="1060805" y="302715"/>
            <a:ext cx="10167408" cy="52175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25400" tIns="25400" rIns="25400" bIns="25400" anchor="t">
            <a:normAutofit/>
          </a:bodyPr>
          <a:lstStyle>
            <a:lvl1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3810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4445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5080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5715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algn="l"/>
            <a:r>
              <a:rPr lang="ru-RU" sz="4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Славен Ты, Господь, в веках!</a:t>
            </a:r>
          </a:p>
          <a:p>
            <a:pPr algn="l"/>
            <a:r>
              <a:rPr lang="ru-RU" sz="4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«Свят, свят, свят!» - я восклицаю.</a:t>
            </a:r>
          </a:p>
          <a:p>
            <a:pPr algn="l"/>
            <a:r>
              <a:rPr lang="ru-RU" sz="4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День субботний в небесах</a:t>
            </a:r>
          </a:p>
          <a:p>
            <a:pPr algn="l"/>
            <a:r>
              <a:rPr lang="ru-RU" sz="4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В предвкушенье ожидаю.</a:t>
            </a:r>
          </a:p>
          <a:p>
            <a:pPr algn="l"/>
            <a:r>
              <a:rPr lang="ru-RU" sz="4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Воцарится навсегда </a:t>
            </a:r>
          </a:p>
          <a:p>
            <a:pPr algn="l"/>
            <a:r>
              <a:rPr lang="ru-RU" sz="4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Благодать святого дня.</a:t>
            </a:r>
          </a:p>
          <a:p>
            <a:pPr algn="l"/>
            <a:endParaRPr lang="ru-RU" sz="5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l" defTabSz="914377">
              <a:spcBef>
                <a:spcPts val="1800"/>
              </a:spcBef>
              <a:buClr>
                <a:srgbClr val="595959"/>
              </a:buClr>
            </a:pPr>
            <a:endParaRPr lang="ru-RU" sz="3733" b="1" dirty="0">
              <a:solidFill>
                <a:schemeClr val="tx1">
                  <a:lumMod val="95000"/>
                  <a:lumOff val="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11780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90</Words>
  <Application>Microsoft Office PowerPoint</Application>
  <PresentationFormat>Широкоэкранный</PresentationFormat>
  <Paragraphs>19</Paragraphs>
  <Slides>4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Helvetica Neue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Яна Выговская</dc:creator>
  <cp:lastModifiedBy>Яна Выговская</cp:lastModifiedBy>
  <cp:revision>4</cp:revision>
  <dcterms:created xsi:type="dcterms:W3CDTF">2020-10-21T16:45:55Z</dcterms:created>
  <dcterms:modified xsi:type="dcterms:W3CDTF">2020-10-21T17:03:15Z</dcterms:modified>
</cp:coreProperties>
</file>