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1" r:id="rId9"/>
    <p:sldId id="266" r:id="rId10"/>
    <p:sldId id="265" r:id="rId11"/>
    <p:sldId id="263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5C08E1-6FC2-4D71-AFA9-1292F799B765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1E225-B6CD-4E7B-814D-6BE2DDA97B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949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590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953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542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0715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6337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8972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097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1169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3697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2927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55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2B6E-C63E-4E5F-9F09-E6987B0A519A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1794-6C7D-4828-976B-3D89CB2C0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478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2B6E-C63E-4E5F-9F09-E6987B0A519A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1794-6C7D-4828-976B-3D89CB2C0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286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2B6E-C63E-4E5F-9F09-E6987B0A519A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1794-6C7D-4828-976B-3D89CB2C0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460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2B6E-C63E-4E5F-9F09-E6987B0A519A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1794-6C7D-4828-976B-3D89CB2C0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007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2B6E-C63E-4E5F-9F09-E6987B0A519A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1794-6C7D-4828-976B-3D89CB2C0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7527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2B6E-C63E-4E5F-9F09-E6987B0A519A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1794-6C7D-4828-976B-3D89CB2C0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073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2B6E-C63E-4E5F-9F09-E6987B0A519A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1794-6C7D-4828-976B-3D89CB2C0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890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2B6E-C63E-4E5F-9F09-E6987B0A519A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1794-6C7D-4828-976B-3D89CB2C0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165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2B6E-C63E-4E5F-9F09-E6987B0A519A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1794-6C7D-4828-976B-3D89CB2C0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0685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2B6E-C63E-4E5F-9F09-E6987B0A519A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1794-6C7D-4828-976B-3D89CB2C0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525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2B6E-C63E-4E5F-9F09-E6987B0A519A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1794-6C7D-4828-976B-3D89CB2C0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971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F2B6E-C63E-4E5F-9F09-E6987B0A519A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21794-6C7D-4828-976B-3D89CB2C0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716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microsoft.com/office/2007/relationships/hdphoto" Target="../media/hdphoto3.wdp"/><Relationship Id="rId5" Type="http://schemas.openxmlformats.org/officeDocument/2006/relationships/image" Target="../media/image3.jpeg"/><Relationship Id="rId10" Type="http://schemas.openxmlformats.org/officeDocument/2006/relationships/image" Target="../media/image6.png"/><Relationship Id="rId4" Type="http://schemas.openxmlformats.org/officeDocument/2006/relationships/image" Target="../media/image2.jpg"/><Relationship Id="rId9" Type="http://schemas.microsoft.com/office/2007/relationships/hdphoto" Target="../media/hdphoto2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85" y="302715"/>
            <a:ext cx="966583" cy="867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Picture 2" descr="Slide 5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3008" y="2"/>
            <a:ext cx="12192000" cy="68815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" name="Picture 1" descr="right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0" y="-17669"/>
            <a:ext cx="3268869" cy="6881568"/>
          </a:xfrm>
          <a:prstGeom prst="rect">
            <a:avLst/>
          </a:prstGeom>
        </p:spPr>
      </p:pic>
      <p:pic>
        <p:nvPicPr>
          <p:cNvPr id="6" name="Picture 5" descr="Источник хвалы_ОБЛОЖКА_final_01_.jpg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3547" y="3958994"/>
            <a:ext cx="1755328" cy="2530005"/>
          </a:xfrm>
          <a:prstGeom prst="rect">
            <a:avLst/>
          </a:prstGeom>
          <a:ln>
            <a:noFill/>
          </a:ln>
          <a:effectLst>
            <a:outerShdw blurRad="215900" dist="177800" dir="8100000" algn="tr" rotWithShape="0">
              <a:prstClr val="black">
                <a:alpha val="42000"/>
              </a:prstClr>
            </a:outerShdw>
          </a:effectLst>
        </p:spPr>
      </p:pic>
      <p:sp>
        <p:nvSpPr>
          <p:cNvPr id="8" name="Biblical and Theological Foundations for…">
            <a:extLst>
              <a:ext uri="{FF2B5EF4-FFF2-40B4-BE49-F238E27FC236}">
                <a16:creationId xmlns:a16="http://schemas.microsoft.com/office/drawing/2014/main" xmlns="" id="{E4438512-FB30-8240-9BEE-8A05FE64B54F}"/>
              </a:ext>
            </a:extLst>
          </p:cNvPr>
          <p:cNvSpPr txBox="1">
            <a:spLocks/>
          </p:cNvSpPr>
          <p:nvPr/>
        </p:nvSpPr>
        <p:spPr>
          <a:xfrm>
            <a:off x="2251881" y="441223"/>
            <a:ext cx="8140864" cy="244795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buNone/>
              <a:defRPr sz="11100" b="1" i="0">
                <a:solidFill>
                  <a:srgbClr val="FEBF2E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lang="ru-RU" sz="8800" b="1" i="1" dirty="0">
                <a:solidFill>
                  <a:schemeClr val="tx1">
                    <a:lumMod val="95000"/>
                    <a:lumOff val="5000"/>
                  </a:schemeClr>
                </a:solidFill>
                <a:sym typeface="Calibri"/>
              </a:rPr>
              <a:t>Шесть рабочих дней недели</a:t>
            </a:r>
            <a:endParaRPr lang="bg-BG" sz="6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pic>
        <p:nvPicPr>
          <p:cNvPr id="4" name="Picture 3" descr="Источник хвалы_ОБЛОЖКА_final_03_.jpg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colorTemperature colorTemp="59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3687" y="3286585"/>
            <a:ext cx="1749887" cy="2522163"/>
          </a:xfrm>
          <a:prstGeom prst="rect">
            <a:avLst/>
          </a:prstGeom>
          <a:ln>
            <a:noFill/>
          </a:ln>
          <a:effectLst>
            <a:outerShdw blurRad="215900" dist="177800" dir="8100000" algn="tr" rotWithShape="0">
              <a:prstClr val="black">
                <a:alpha val="43000"/>
              </a:prstClr>
            </a:outerShdw>
          </a:effectLst>
        </p:spPr>
      </p:pic>
      <p:pic>
        <p:nvPicPr>
          <p:cNvPr id="5" name="Picture 4" descr="Источник хвалы_ОБЛОЖКА_final_02_.jpg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colorTemperature colorTemp="4700"/>
                    </a14:imgEffect>
                    <a14:imgEffect>
                      <a14:saturation sat="4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8386" y="4060435"/>
            <a:ext cx="1766465" cy="2546056"/>
          </a:xfrm>
          <a:prstGeom prst="rect">
            <a:avLst/>
          </a:prstGeom>
          <a:ln>
            <a:noFill/>
          </a:ln>
          <a:effectLst>
            <a:outerShdw blurRad="215900" dist="177800" dir="8100000" algn="tr" rotWithShape="0">
              <a:prstClr val="black">
                <a:alpha val="43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50319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85" y="302715"/>
            <a:ext cx="966583" cy="867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Picture 1" descr="слайд 3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019" y="302715"/>
            <a:ext cx="12289019" cy="6972643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xmlns="" id="{6B8ED59A-43B5-CF46-8C25-392AB85832A3}"/>
              </a:ext>
            </a:extLst>
          </p:cNvPr>
          <p:cNvSpPr txBox="1">
            <a:spLocks/>
          </p:cNvSpPr>
          <p:nvPr/>
        </p:nvSpPr>
        <p:spPr>
          <a:xfrm>
            <a:off x="982639" y="588532"/>
            <a:ext cx="10183877" cy="464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400" tIns="25400" rIns="25400" bIns="25400" anchor="t">
            <a:normAutofit/>
          </a:bodyPr>
          <a:lstStyle>
            <a:lvl1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81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444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508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571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l"/>
            <a:r>
              <a:rPr lang="ru-RU" sz="2800" b="1" dirty="0" smtClean="0"/>
              <a:t>5 куплет</a:t>
            </a:r>
          </a:p>
          <a:p>
            <a:pPr algn="l"/>
            <a:r>
              <a:rPr lang="ru-RU" b="1" dirty="0" smtClean="0"/>
              <a:t>Так </a:t>
            </a:r>
            <a:r>
              <a:rPr lang="ru-RU" b="1" dirty="0"/>
              <a:t>не будь же, друг, упорным </a:t>
            </a:r>
          </a:p>
          <a:p>
            <a:pPr algn="l"/>
            <a:r>
              <a:rPr lang="ru-RU" b="1" dirty="0"/>
              <a:t>Своим сердцем и душой – </a:t>
            </a:r>
          </a:p>
          <a:p>
            <a:pPr algn="l"/>
            <a:r>
              <a:rPr lang="ru-RU" b="1" dirty="0"/>
              <a:t>За Христом пойди покорно,</a:t>
            </a:r>
          </a:p>
          <a:p>
            <a:pPr algn="l"/>
            <a:r>
              <a:rPr lang="ru-RU" b="1" dirty="0"/>
              <a:t>Славь его в сей день святой.</a:t>
            </a:r>
          </a:p>
        </p:txBody>
      </p:sp>
    </p:spTree>
    <p:extLst>
      <p:ext uri="{BB962C8B-B14F-4D97-AF65-F5344CB8AC3E}">
        <p14:creationId xmlns:p14="http://schemas.microsoft.com/office/powerpoint/2010/main" val="3546335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85" y="302715"/>
            <a:ext cx="966583" cy="867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4" descr="right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" y="0"/>
            <a:ext cx="2904163" cy="6881568"/>
          </a:xfrm>
          <a:prstGeom prst="rect">
            <a:avLst/>
          </a:prstGeom>
        </p:spPr>
      </p:pic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6FDBC29A-CD02-8A4B-A371-19BB2054B008}"/>
              </a:ext>
            </a:extLst>
          </p:cNvPr>
          <p:cNvSpPr txBox="1">
            <a:spLocks/>
          </p:cNvSpPr>
          <p:nvPr/>
        </p:nvSpPr>
        <p:spPr>
          <a:xfrm>
            <a:off x="2904162" y="845749"/>
            <a:ext cx="9287839" cy="5599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400" tIns="25400" rIns="25400" bIns="25400" anchor="t">
            <a:normAutofit/>
          </a:bodyPr>
          <a:lstStyle>
            <a:lvl1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81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444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508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571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l"/>
            <a:r>
              <a:rPr lang="ru-RU" sz="5600" b="1" dirty="0"/>
              <a:t>И тебя от бед лукавых</a:t>
            </a:r>
          </a:p>
          <a:p>
            <a:pPr algn="l"/>
            <a:r>
              <a:rPr lang="ru-RU" sz="5600" b="1" dirty="0"/>
              <a:t>Он спасет своей рукой,</a:t>
            </a:r>
          </a:p>
          <a:p>
            <a:pPr algn="l"/>
            <a:r>
              <a:rPr lang="ru-RU" sz="5600" b="1" dirty="0"/>
              <a:t>И достигнешь в небе славы,</a:t>
            </a:r>
          </a:p>
          <a:p>
            <a:pPr algn="l"/>
            <a:r>
              <a:rPr lang="ru-RU" sz="5600" b="1" dirty="0"/>
              <a:t>И войдешь в Его покой.</a:t>
            </a:r>
          </a:p>
        </p:txBody>
      </p:sp>
    </p:spTree>
    <p:extLst>
      <p:ext uri="{BB962C8B-B14F-4D97-AF65-F5344CB8AC3E}">
        <p14:creationId xmlns:p14="http://schemas.microsoft.com/office/powerpoint/2010/main" val="2653405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85" y="302715"/>
            <a:ext cx="966583" cy="867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Picture 1" descr="слайд 3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2715"/>
            <a:ext cx="12289019" cy="6972643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xmlns="" id="{6B8ED59A-43B5-CF46-8C25-392AB85832A3}"/>
              </a:ext>
            </a:extLst>
          </p:cNvPr>
          <p:cNvSpPr txBox="1">
            <a:spLocks/>
          </p:cNvSpPr>
          <p:nvPr/>
        </p:nvSpPr>
        <p:spPr>
          <a:xfrm>
            <a:off x="900752" y="206395"/>
            <a:ext cx="10183877" cy="464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400" tIns="25400" rIns="25400" bIns="25400" anchor="t">
            <a:noAutofit/>
          </a:bodyPr>
          <a:lstStyle>
            <a:lvl1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81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444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508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571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ru-RU" sz="2800" b="1" dirty="0" smtClean="0"/>
              <a:t>1 куплет</a:t>
            </a:r>
          </a:p>
          <a:p>
            <a:pPr algn="l">
              <a:lnSpc>
                <a:spcPct val="120000"/>
              </a:lnSpc>
            </a:pPr>
            <a:r>
              <a:rPr lang="ru-RU" b="1" dirty="0" smtClean="0"/>
              <a:t>Шесть рабочих дней недели,</a:t>
            </a:r>
          </a:p>
          <a:p>
            <a:pPr algn="l">
              <a:lnSpc>
                <a:spcPct val="120000"/>
              </a:lnSpc>
            </a:pPr>
            <a:r>
              <a:rPr lang="ru-RU" b="1" dirty="0" smtClean="0"/>
              <a:t>Дней заботы и труда,</a:t>
            </a:r>
          </a:p>
          <a:p>
            <a:pPr algn="l">
              <a:lnSpc>
                <a:spcPct val="120000"/>
              </a:lnSpc>
            </a:pPr>
            <a:r>
              <a:rPr lang="ru-RU" b="1" dirty="0" smtClean="0"/>
              <a:t>Снова быстро пролетели,</a:t>
            </a:r>
          </a:p>
          <a:p>
            <a:pPr algn="l">
              <a:lnSpc>
                <a:spcPct val="120000"/>
              </a:lnSpc>
            </a:pPr>
            <a:r>
              <a:rPr lang="ru-RU" b="1" dirty="0" smtClean="0"/>
              <a:t>В вечность скрылись навсегда.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3442858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85" y="302715"/>
            <a:ext cx="966583" cy="867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4" descr="right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" y="0"/>
            <a:ext cx="2904163" cy="6881568"/>
          </a:xfrm>
          <a:prstGeom prst="rect">
            <a:avLst/>
          </a:prstGeom>
        </p:spPr>
      </p:pic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6FDBC29A-CD02-8A4B-A371-19BB2054B008}"/>
              </a:ext>
            </a:extLst>
          </p:cNvPr>
          <p:cNvSpPr txBox="1">
            <a:spLocks/>
          </p:cNvSpPr>
          <p:nvPr/>
        </p:nvSpPr>
        <p:spPr>
          <a:xfrm>
            <a:off x="2904162" y="641032"/>
            <a:ext cx="9287839" cy="5599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400" tIns="25400" rIns="25400" bIns="25400" anchor="t">
            <a:normAutofit/>
          </a:bodyPr>
          <a:lstStyle>
            <a:lvl1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81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444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508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571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l"/>
            <a:r>
              <a:rPr lang="ru-RU" sz="5000" b="1" dirty="0"/>
              <a:t>И настал день мира, счастья,</a:t>
            </a:r>
          </a:p>
          <a:p>
            <a:pPr algn="l"/>
            <a:r>
              <a:rPr lang="ru-RU" sz="5000" b="1" dirty="0"/>
              <a:t>День покоя от трудов.</a:t>
            </a:r>
          </a:p>
          <a:p>
            <a:pPr algn="l"/>
            <a:r>
              <a:rPr lang="ru-RU" sz="5000" b="1" dirty="0"/>
              <a:t>О, придите сестры, братья,</a:t>
            </a:r>
          </a:p>
          <a:p>
            <a:pPr algn="l"/>
            <a:r>
              <a:rPr lang="ru-RU" sz="5000" b="1" dirty="0"/>
              <a:t>Воспоем Творца любовь.</a:t>
            </a:r>
          </a:p>
        </p:txBody>
      </p:sp>
    </p:spTree>
    <p:extLst>
      <p:ext uri="{BB962C8B-B14F-4D97-AF65-F5344CB8AC3E}">
        <p14:creationId xmlns:p14="http://schemas.microsoft.com/office/powerpoint/2010/main" val="10624760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85" y="302715"/>
            <a:ext cx="966583" cy="867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Picture 1" descr="слайд 3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019" y="302715"/>
            <a:ext cx="12289019" cy="6972643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xmlns="" id="{6B8ED59A-43B5-CF46-8C25-392AB85832A3}"/>
              </a:ext>
            </a:extLst>
          </p:cNvPr>
          <p:cNvSpPr txBox="1">
            <a:spLocks/>
          </p:cNvSpPr>
          <p:nvPr/>
        </p:nvSpPr>
        <p:spPr>
          <a:xfrm>
            <a:off x="982639" y="588532"/>
            <a:ext cx="10183877" cy="464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400" tIns="25400" rIns="25400" bIns="25400" anchor="t">
            <a:normAutofit/>
          </a:bodyPr>
          <a:lstStyle>
            <a:lvl1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81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444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508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571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l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 куплет</a:t>
            </a:r>
          </a:p>
          <a:p>
            <a:pPr algn="l"/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Ты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наш Бог, велик и славен</a:t>
            </a:r>
          </a:p>
          <a:p>
            <a:pPr algn="l"/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Всюду, вечно и во всем!</a:t>
            </a:r>
          </a:p>
          <a:p>
            <a:pPr algn="l"/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Кто бы мог Тебе быть равен?</a:t>
            </a:r>
          </a:p>
          <a:p>
            <a:pPr algn="l"/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Нет такого в мире сем.</a:t>
            </a:r>
          </a:p>
        </p:txBody>
      </p:sp>
    </p:spTree>
    <p:extLst>
      <p:ext uri="{BB962C8B-B14F-4D97-AF65-F5344CB8AC3E}">
        <p14:creationId xmlns:p14="http://schemas.microsoft.com/office/powerpoint/2010/main" val="2822650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85" y="302715"/>
            <a:ext cx="966583" cy="867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4" descr="right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" y="0"/>
            <a:ext cx="2904163" cy="6881568"/>
          </a:xfrm>
          <a:prstGeom prst="rect">
            <a:avLst/>
          </a:prstGeom>
        </p:spPr>
      </p:pic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6FDBC29A-CD02-8A4B-A371-19BB2054B008}"/>
              </a:ext>
            </a:extLst>
          </p:cNvPr>
          <p:cNvSpPr txBox="1">
            <a:spLocks/>
          </p:cNvSpPr>
          <p:nvPr/>
        </p:nvSpPr>
        <p:spPr>
          <a:xfrm>
            <a:off x="2904162" y="641032"/>
            <a:ext cx="9287839" cy="5599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400" tIns="25400" rIns="25400" bIns="25400" anchor="t">
            <a:normAutofit/>
          </a:bodyPr>
          <a:lstStyle>
            <a:lvl1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81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444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508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571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l"/>
            <a:r>
              <a:rPr lang="ru-RU" sz="4800" b="1" dirty="0"/>
              <a:t>Ты в шесть дней могучим словом</a:t>
            </a:r>
          </a:p>
          <a:p>
            <a:pPr algn="l"/>
            <a:r>
              <a:rPr lang="ru-RU" sz="4800" b="1" dirty="0"/>
              <a:t>Создал мир существ живых</a:t>
            </a:r>
          </a:p>
          <a:p>
            <a:pPr algn="l"/>
            <a:r>
              <a:rPr lang="ru-RU" sz="4800" b="1" dirty="0"/>
              <a:t>И в седьмой святой субботний</a:t>
            </a:r>
          </a:p>
          <a:p>
            <a:pPr algn="l"/>
            <a:r>
              <a:rPr lang="ru-RU" sz="4800" b="1" dirty="0"/>
              <a:t>Сам почил от дел Своих.</a:t>
            </a:r>
          </a:p>
        </p:txBody>
      </p:sp>
    </p:spTree>
    <p:extLst>
      <p:ext uri="{BB962C8B-B14F-4D97-AF65-F5344CB8AC3E}">
        <p14:creationId xmlns:p14="http://schemas.microsoft.com/office/powerpoint/2010/main" val="31495747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85" y="302715"/>
            <a:ext cx="966583" cy="867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Picture 1" descr="слайд 3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019" y="302715"/>
            <a:ext cx="12289019" cy="6972643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xmlns="" id="{6B8ED59A-43B5-CF46-8C25-392AB85832A3}"/>
              </a:ext>
            </a:extLst>
          </p:cNvPr>
          <p:cNvSpPr txBox="1">
            <a:spLocks/>
          </p:cNvSpPr>
          <p:nvPr/>
        </p:nvSpPr>
        <p:spPr>
          <a:xfrm>
            <a:off x="982639" y="588532"/>
            <a:ext cx="10183877" cy="464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400" tIns="25400" rIns="25400" bIns="25400" anchor="t">
            <a:normAutofit/>
          </a:bodyPr>
          <a:lstStyle>
            <a:lvl1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81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444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508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571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l"/>
            <a:r>
              <a:rPr lang="ru-RU" sz="2800" b="1" dirty="0" smtClean="0"/>
              <a:t>3 куплет</a:t>
            </a:r>
          </a:p>
          <a:p>
            <a:pPr algn="l"/>
            <a:r>
              <a:rPr lang="ru-RU" b="1" dirty="0" smtClean="0"/>
              <a:t>О</a:t>
            </a:r>
            <a:r>
              <a:rPr lang="ru-RU" b="1" dirty="0"/>
              <a:t>, покой наш благодатный,</a:t>
            </a:r>
          </a:p>
          <a:p>
            <a:pPr algn="l"/>
            <a:r>
              <a:rPr lang="ru-RU" b="1" dirty="0"/>
              <a:t>Как сияешь в славе Ты!</a:t>
            </a:r>
          </a:p>
          <a:p>
            <a:pPr algn="l"/>
            <a:r>
              <a:rPr lang="ru-RU" b="1" dirty="0"/>
              <a:t>В сердце льешь Свой мир отрадный</a:t>
            </a:r>
          </a:p>
          <a:p>
            <a:pPr algn="l"/>
            <a:r>
              <a:rPr lang="ru-RU" b="1" dirty="0"/>
              <a:t>И хранишь от суеты.</a:t>
            </a:r>
          </a:p>
        </p:txBody>
      </p:sp>
    </p:spTree>
    <p:extLst>
      <p:ext uri="{BB962C8B-B14F-4D97-AF65-F5344CB8AC3E}">
        <p14:creationId xmlns:p14="http://schemas.microsoft.com/office/powerpoint/2010/main" val="1535927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85" y="302715"/>
            <a:ext cx="966583" cy="867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4" descr="right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" y="0"/>
            <a:ext cx="2904163" cy="6881568"/>
          </a:xfrm>
          <a:prstGeom prst="rect">
            <a:avLst/>
          </a:prstGeom>
        </p:spPr>
      </p:pic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6FDBC29A-CD02-8A4B-A371-19BB2054B008}"/>
              </a:ext>
            </a:extLst>
          </p:cNvPr>
          <p:cNvSpPr txBox="1">
            <a:spLocks/>
          </p:cNvSpPr>
          <p:nvPr/>
        </p:nvSpPr>
        <p:spPr>
          <a:xfrm>
            <a:off x="2904162" y="1170487"/>
            <a:ext cx="9287839" cy="3726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400" tIns="25400" rIns="25400" bIns="25400" anchor="t">
            <a:noAutofit/>
          </a:bodyPr>
          <a:lstStyle>
            <a:lvl1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81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444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508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571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l"/>
            <a:r>
              <a:rPr lang="ru-RU" b="1" dirty="0"/>
              <a:t>Отдыхаем мы душою</a:t>
            </a:r>
          </a:p>
          <a:p>
            <a:pPr algn="l"/>
            <a:r>
              <a:rPr lang="ru-RU" b="1" dirty="0"/>
              <a:t>В освященный день Христа,</a:t>
            </a:r>
          </a:p>
          <a:p>
            <a:pPr algn="l"/>
            <a:r>
              <a:rPr lang="ru-RU" b="1" dirty="0"/>
              <a:t>И небесною хвалою</a:t>
            </a:r>
          </a:p>
          <a:p>
            <a:pPr algn="l"/>
            <a:r>
              <a:rPr lang="ru-RU" b="1" dirty="0"/>
              <a:t>Полны сердце и уста.</a:t>
            </a:r>
          </a:p>
        </p:txBody>
      </p:sp>
    </p:spTree>
    <p:extLst>
      <p:ext uri="{BB962C8B-B14F-4D97-AF65-F5344CB8AC3E}">
        <p14:creationId xmlns:p14="http://schemas.microsoft.com/office/powerpoint/2010/main" val="1997019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85" y="302715"/>
            <a:ext cx="966583" cy="867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Picture 1" descr="слайд 3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019" y="302715"/>
            <a:ext cx="12289019" cy="6972643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xmlns="" id="{6B8ED59A-43B5-CF46-8C25-392AB85832A3}"/>
              </a:ext>
            </a:extLst>
          </p:cNvPr>
          <p:cNvSpPr txBox="1">
            <a:spLocks/>
          </p:cNvSpPr>
          <p:nvPr/>
        </p:nvSpPr>
        <p:spPr>
          <a:xfrm>
            <a:off x="982639" y="588532"/>
            <a:ext cx="10183877" cy="464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400" tIns="25400" rIns="25400" bIns="25400" anchor="t">
            <a:normAutofit/>
          </a:bodyPr>
          <a:lstStyle>
            <a:lvl1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81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444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508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571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l"/>
            <a:r>
              <a:rPr lang="ru-RU" sz="2800" b="1" dirty="0" smtClean="0"/>
              <a:t>4 куплет</a:t>
            </a:r>
          </a:p>
          <a:p>
            <a:pPr algn="l"/>
            <a:r>
              <a:rPr lang="ru-RU" b="1" dirty="0" smtClean="0"/>
              <a:t>День </a:t>
            </a:r>
            <a:r>
              <a:rPr lang="ru-RU" b="1" dirty="0"/>
              <a:t>сей дал Бог всем в знаменье,</a:t>
            </a:r>
          </a:p>
          <a:p>
            <a:pPr algn="l"/>
            <a:r>
              <a:rPr lang="ru-RU" b="1" dirty="0"/>
              <a:t>В память дела своего,</a:t>
            </a:r>
          </a:p>
          <a:p>
            <a:pPr algn="l"/>
            <a:r>
              <a:rPr lang="ru-RU" b="1" dirty="0"/>
              <a:t>Чтоб все знали дни творенья</a:t>
            </a:r>
          </a:p>
          <a:p>
            <a:pPr algn="l"/>
            <a:r>
              <a:rPr lang="ru-RU" b="1" dirty="0"/>
              <a:t>И прославили Его.</a:t>
            </a:r>
          </a:p>
        </p:txBody>
      </p:sp>
    </p:spTree>
    <p:extLst>
      <p:ext uri="{BB962C8B-B14F-4D97-AF65-F5344CB8AC3E}">
        <p14:creationId xmlns:p14="http://schemas.microsoft.com/office/powerpoint/2010/main" val="2185762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85" y="302715"/>
            <a:ext cx="966583" cy="867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4" descr="right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" y="0"/>
            <a:ext cx="2904163" cy="6881568"/>
          </a:xfrm>
          <a:prstGeom prst="rect">
            <a:avLst/>
          </a:prstGeom>
        </p:spPr>
      </p:pic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6FDBC29A-CD02-8A4B-A371-19BB2054B008}"/>
              </a:ext>
            </a:extLst>
          </p:cNvPr>
          <p:cNvSpPr txBox="1">
            <a:spLocks/>
          </p:cNvSpPr>
          <p:nvPr/>
        </p:nvSpPr>
        <p:spPr>
          <a:xfrm>
            <a:off x="2904162" y="736601"/>
            <a:ext cx="9287839" cy="5599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400" tIns="25400" rIns="25400" bIns="25400" anchor="t">
            <a:normAutofit/>
          </a:bodyPr>
          <a:lstStyle>
            <a:lvl1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81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444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508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571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l"/>
            <a:r>
              <a:rPr lang="ru-RU" sz="5000" b="1" dirty="0"/>
              <a:t>И в законе мудром, вечном,</a:t>
            </a:r>
          </a:p>
          <a:p>
            <a:pPr algn="l"/>
            <a:r>
              <a:rPr lang="ru-RU" sz="5000" b="1" dirty="0"/>
              <a:t> Данном нам самим Христом:</a:t>
            </a:r>
          </a:p>
          <a:p>
            <a:pPr algn="l"/>
            <a:r>
              <a:rPr lang="ru-RU" sz="5000" b="1" dirty="0"/>
              <a:t>«День седьмой святите вечно», - </a:t>
            </a:r>
          </a:p>
          <a:p>
            <a:pPr algn="l"/>
            <a:r>
              <a:rPr lang="ru-RU" sz="5000" b="1" dirty="0"/>
              <a:t>Начертал Сам Бог перстом.</a:t>
            </a:r>
          </a:p>
        </p:txBody>
      </p:sp>
    </p:spTree>
    <p:extLst>
      <p:ext uri="{BB962C8B-B14F-4D97-AF65-F5344CB8AC3E}">
        <p14:creationId xmlns:p14="http://schemas.microsoft.com/office/powerpoint/2010/main" val="3459913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238</Words>
  <Application>Microsoft Office PowerPoint</Application>
  <PresentationFormat>Широкоэкранный</PresentationFormat>
  <Paragraphs>46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Helvetica Neue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Яна Выговская</dc:creator>
  <cp:lastModifiedBy>Яна Выговская</cp:lastModifiedBy>
  <cp:revision>3</cp:revision>
  <dcterms:created xsi:type="dcterms:W3CDTF">2020-10-22T12:27:18Z</dcterms:created>
  <dcterms:modified xsi:type="dcterms:W3CDTF">2020-10-22T12:42:31Z</dcterms:modified>
</cp:coreProperties>
</file>