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58" r:id="rId6"/>
    <p:sldId id="260" r:id="rId7"/>
    <p:sldId id="263" r:id="rId8"/>
    <p:sldId id="261" r:id="rId9"/>
    <p:sldId id="262" r:id="rId10"/>
    <p:sldId id="259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E45AA-25FA-485A-9E59-55EEE303E50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D0695-4F69-4B82-83BA-7235BE7C3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43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0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1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1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2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9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1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5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60057-D7EF-4CDD-B8F3-477A2C7358F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361F-DF49-411A-8C47-054D50708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2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76" y="4551918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6267" y="872334"/>
            <a:ext cx="7341507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Шесть рабочих дней недели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51" y="4365105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49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4968" y="768785"/>
            <a:ext cx="10085695" cy="532042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i="1" dirty="0">
                <a:solidFill>
                  <a:schemeClr val="tx2">
                    <a:lumMod val="50000"/>
                  </a:schemeClr>
                </a:solidFill>
              </a:rPr>
              <a:t>5куплет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Так не будь же, друг, упорным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Своим сердцем и душой –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За Христом пойди покорно,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Славь его в сей день святой.</a:t>
            </a:r>
          </a:p>
        </p:txBody>
      </p:sp>
    </p:spTree>
    <p:extLst>
      <p:ext uri="{BB962C8B-B14F-4D97-AF65-F5344CB8AC3E}">
        <p14:creationId xmlns:p14="http://schemas.microsoft.com/office/powerpoint/2010/main" val="229929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98128" y="1522824"/>
            <a:ext cx="9533227" cy="38123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тебя от бед лукавых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Он спасет своей рукой,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достигнешь в небе славы,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войдешь в Его покой.</a:t>
            </a:r>
          </a:p>
        </p:txBody>
      </p:sp>
    </p:spTree>
    <p:extLst>
      <p:ext uri="{BB962C8B-B14F-4D97-AF65-F5344CB8AC3E}">
        <p14:creationId xmlns:p14="http://schemas.microsoft.com/office/powerpoint/2010/main" val="133442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87105" y="734666"/>
            <a:ext cx="10058842" cy="538866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1 куплет: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Шесть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рабочих дней недели,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Дней заботы и труда,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Снова быстро пролетели,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вечность скрылись навсегда.</a:t>
            </a:r>
          </a:p>
        </p:txBody>
      </p:sp>
    </p:spTree>
    <p:extLst>
      <p:ext uri="{BB962C8B-B14F-4D97-AF65-F5344CB8AC3E}">
        <p14:creationId xmlns:p14="http://schemas.microsoft.com/office/powerpoint/2010/main" val="366498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19507" y="1011632"/>
            <a:ext cx="9289032" cy="483473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настал день мира, счастья,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День покоя от трудов.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О, придите сестры, братья,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Воспоем Творца любовь.</a:t>
            </a:r>
          </a:p>
        </p:txBody>
      </p:sp>
    </p:spTree>
    <p:extLst>
      <p:ext uri="{BB962C8B-B14F-4D97-AF65-F5344CB8AC3E}">
        <p14:creationId xmlns:p14="http://schemas.microsoft.com/office/powerpoint/2010/main" val="334535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87104" y="558701"/>
            <a:ext cx="9667282" cy="574059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i="1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</a:rPr>
              <a:t>куплет: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Ты, наш Бог, велик и славен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Всюду, вечно и во всем!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Кто бы мог Тебе быть равен?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Нет такого в мире сем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29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941696" y="599644"/>
            <a:ext cx="9494138" cy="5658711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Ты в шесть дней могучим словом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Создал мир существ живых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в седьмой святой субботний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Сам почил от дел Своих.</a:t>
            </a:r>
          </a:p>
        </p:txBody>
      </p:sp>
    </p:spTree>
    <p:extLst>
      <p:ext uri="{BB962C8B-B14F-4D97-AF65-F5344CB8AC3E}">
        <p14:creationId xmlns:p14="http://schemas.microsoft.com/office/powerpoint/2010/main" val="259242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68740" y="623170"/>
            <a:ext cx="10395812" cy="561165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ru-RU" sz="4800" i="1" dirty="0">
                <a:solidFill>
                  <a:schemeClr val="tx2">
                    <a:lumMod val="50000"/>
                  </a:schemeClr>
                </a:solidFill>
              </a:rPr>
              <a:t>куплет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О, покой наш благодатный,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Как сияешь в славе Ты!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сердце льешь Свой мир отрадный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хранишь от суеты.</a:t>
            </a:r>
          </a:p>
        </p:txBody>
      </p:sp>
    </p:spTree>
    <p:extLst>
      <p:ext uri="{BB962C8B-B14F-4D97-AF65-F5344CB8AC3E}">
        <p14:creationId xmlns:p14="http://schemas.microsoft.com/office/powerpoint/2010/main" val="340940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32764" y="1075860"/>
            <a:ext cx="9312441" cy="470628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Отдыхаем мы душою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освященный день Христа,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небесною хвалою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Полны сердце и уста.</a:t>
            </a:r>
          </a:p>
        </p:txBody>
      </p:sp>
    </p:spTree>
    <p:extLst>
      <p:ext uri="{BB962C8B-B14F-4D97-AF65-F5344CB8AC3E}">
        <p14:creationId xmlns:p14="http://schemas.microsoft.com/office/powerpoint/2010/main" val="90308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86855" y="664114"/>
            <a:ext cx="10368516" cy="55297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</a:rPr>
              <a:t>4куплет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День сей дал Бог всем в знаменье,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память дела своего,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Чтоб все знали дни творенья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прославили Его.</a:t>
            </a:r>
          </a:p>
        </p:txBody>
      </p:sp>
    </p:spTree>
    <p:extLst>
      <p:ext uri="{BB962C8B-B14F-4D97-AF65-F5344CB8AC3E}">
        <p14:creationId xmlns:p14="http://schemas.microsoft.com/office/powerpoint/2010/main" val="358060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55093" y="991660"/>
            <a:ext cx="10395812" cy="487467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в законе мудром, вечном,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 Данном нам самим Христом: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«День седьмой святите вечно», -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Начертал Сам Бог перстом.</a:t>
            </a:r>
          </a:p>
        </p:txBody>
      </p:sp>
    </p:spTree>
    <p:extLst>
      <p:ext uri="{BB962C8B-B14F-4D97-AF65-F5344CB8AC3E}">
        <p14:creationId xmlns:p14="http://schemas.microsoft.com/office/powerpoint/2010/main" val="2742105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239</Words>
  <Application>Microsoft Office PowerPoint</Application>
  <PresentationFormat>Широкоэкранный</PresentationFormat>
  <Paragraphs>47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Выговская</dc:creator>
  <cp:lastModifiedBy>Яна Выговская</cp:lastModifiedBy>
  <cp:revision>5</cp:revision>
  <dcterms:created xsi:type="dcterms:W3CDTF">2020-10-21T15:53:48Z</dcterms:created>
  <dcterms:modified xsi:type="dcterms:W3CDTF">2020-10-21T16:15:22Z</dcterms:modified>
</cp:coreProperties>
</file>