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1040" r:id="rId2"/>
    <p:sldId id="1051" r:id="rId3"/>
    <p:sldId id="1044" r:id="rId4"/>
    <p:sldId id="1045" r:id="rId5"/>
    <p:sldId id="1052" r:id="rId6"/>
    <p:sldId id="1047" r:id="rId7"/>
    <p:sldId id="1053" r:id="rId8"/>
    <p:sldId id="1049" r:id="rId9"/>
    <p:sldId id="1054" r:id="rId10"/>
    <p:sldId id="1055" r:id="rId11"/>
    <p:sldId id="1056" r:id="rId12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08" d="100"/>
          <a:sy n="108" d="100"/>
        </p:scale>
        <p:origin x="1184" y="184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55467"/>
            <a:ext cx="6408712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Зри на нас, о Боже, свыше 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260648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хвала Тебе, Спаситель,</a:t>
            </a:r>
          </a:p>
          <a:p>
            <a:pPr lvl="0"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собрал Ты нас опять.</a:t>
            </a:r>
          </a:p>
          <a:p>
            <a:pPr lvl="0"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Здесь у ног Твоих, Учитель,</a:t>
            </a:r>
          </a:p>
          <a:p>
            <a:pPr lvl="0"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Будем мы Тебе внимать.</a:t>
            </a:r>
          </a:p>
          <a:p>
            <a:pPr lvl="0"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308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76470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Здесь у ног Твоих, Учитель,</a:t>
            </a:r>
          </a:p>
          <a:p>
            <a:pPr lvl="0"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Будем мы Тебе внимать.</a:t>
            </a:r>
          </a:p>
          <a:p>
            <a:pPr lvl="0"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447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2738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83671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Зри на нас, о Боже, свыше,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Милосердный наш Творец,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Снизойди к нам Духом ближе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учи нас, наш Отец. </a:t>
            </a:r>
          </a:p>
          <a:p>
            <a:pPr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7667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Снизойди к нам Духом ближе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учи нас, наш Отец. </a:t>
            </a:r>
          </a:p>
          <a:p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5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Помоги до совершенства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Возрасти нам во Христе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небесное блаженство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Дай вкусить нам в полноте.</a:t>
            </a:r>
          </a:p>
          <a:p>
            <a:pPr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9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47667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небесное блаженство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Дай вкусить нам в полноте.</a:t>
            </a:r>
          </a:p>
        </p:txBody>
      </p:sp>
    </p:spTree>
    <p:extLst>
      <p:ext uri="{BB962C8B-B14F-4D97-AF65-F5344CB8AC3E}">
        <p14:creationId xmlns:p14="http://schemas.microsoft.com/office/powerpoint/2010/main" val="107393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260648"/>
            <a:ext cx="921600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Сделай нас учениками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Ныне здесь, в святой Твой день.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Духом Сам пребудь Ты с нами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рассей всю мрака тень.</a:t>
            </a:r>
          </a:p>
          <a:p>
            <a:pPr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983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Духом Сам пребудь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с нами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рассей всю мрака тень.</a:t>
            </a:r>
          </a:p>
          <a:p>
            <a:pPr>
              <a:lnSpc>
                <a:spcPct val="90000"/>
              </a:lnSpc>
            </a:pPr>
            <a:endParaRPr lang="ru-RU" sz="48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485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260648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Дай нам, Боже, всем желанье</a:t>
            </a:r>
          </a:p>
          <a:p>
            <a:pPr lvl="0"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Слово жизни изучать,</a:t>
            </a:r>
          </a:p>
          <a:p>
            <a:pPr lvl="0"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Просвети нас всех познаньем,</a:t>
            </a:r>
          </a:p>
          <a:p>
            <a:pPr lvl="0"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Будем в вере возрастать.</a:t>
            </a:r>
          </a:p>
          <a:p>
            <a:pPr lvl="0"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977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7667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Просвети нас всех познаньем,</a:t>
            </a:r>
          </a:p>
          <a:p>
            <a:pPr lvl="0"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Будем в вере возрастать.</a:t>
            </a:r>
          </a:p>
          <a:p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2242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8437</TotalTime>
  <Words>174</Words>
  <Application>Microsoft Macintosh PowerPoint</Application>
  <PresentationFormat>Экран (4:3)</PresentationFormat>
  <Paragraphs>42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Microsoft Office User</cp:lastModifiedBy>
  <cp:revision>232</cp:revision>
  <dcterms:created xsi:type="dcterms:W3CDTF">2016-09-02T12:17:38Z</dcterms:created>
  <dcterms:modified xsi:type="dcterms:W3CDTF">2020-10-21T08:11:35Z</dcterms:modified>
</cp:coreProperties>
</file>