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5" r:id="rId5"/>
    <p:sldId id="1056" r:id="rId6"/>
    <p:sldId id="1057" r:id="rId7"/>
    <p:sldId id="1058" r:id="rId8"/>
    <p:sldId id="1059" r:id="rId9"/>
    <p:sldId id="1060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Тобой спасенный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Тобой спасенный, 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стремлюсь к Тебе душой;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Тобою ободренный, Совершаю путь земной.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жить здесь Тобою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познать любовь Твою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желаю всей душою;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Сердцем я к Тебе стремлюсь.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там, за поворотом,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 лукавый ждет меня,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Поднимаю взор к высотам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Знаю, Ты спасешь меня.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50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жить здесь Тобою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познать любовь Твою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желаю всей душою;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Сердцем я к Тебе стремлюсь.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отрадно жить с Тобою,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Верить в то, что Ты сказал;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принявший весть святую,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любовь Твою познал.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3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жить здесь Тобою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познать любовь Твою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желаю всей душою;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Сердцем я к Тебе стремлюсь.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0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мой Искупитель,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Смертью смерть Ты победил, 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Чтобы, бедный мира житель,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 Тобою вечно жил.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9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жить здесь Тобою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познать любовь Твою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желаю всей душою;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Сердцем я к Тебе стремлюсь.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30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8428</TotalTime>
  <Words>182</Words>
  <Application>Microsoft Macintosh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231</cp:revision>
  <dcterms:created xsi:type="dcterms:W3CDTF">2016-09-02T12:17:38Z</dcterms:created>
  <dcterms:modified xsi:type="dcterms:W3CDTF">2020-10-22T10:41:37Z</dcterms:modified>
</cp:coreProperties>
</file>