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79" r:id="rId3"/>
    <p:sldId id="269" r:id="rId4"/>
    <p:sldId id="267" r:id="rId5"/>
    <p:sldId id="280" r:id="rId6"/>
    <p:sldId id="270" r:id="rId7"/>
    <p:sldId id="277" r:id="rId8"/>
    <p:sldId id="281" r:id="rId9"/>
    <p:sldId id="282"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1314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2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Умчались от нас безвозвратно</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59018" y="315525"/>
            <a:ext cx="9131637" cy="402169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20000"/>
              </a:lnSpc>
              <a:buClr>
                <a:srgbClr val="595959"/>
              </a:buClr>
            </a:pPr>
            <a:r>
              <a:rPr lang="ru-RU" sz="4400" b="1" dirty="0">
                <a:solidFill>
                  <a:schemeClr val="tx1"/>
                </a:solidFill>
                <a:latin typeface="Arial"/>
                <a:ea typeface="+mn-ea"/>
                <a:cs typeface="Arial"/>
              </a:rPr>
              <a:t>Умчались от нас безвозвратно </a:t>
            </a:r>
            <a:r>
              <a:rPr lang="ru-RU" sz="4400" b="1" dirty="0" smtClean="0">
                <a:solidFill>
                  <a:schemeClr val="tx1"/>
                </a:solidFill>
                <a:latin typeface="Arial"/>
                <a:ea typeface="+mn-ea"/>
                <a:cs typeface="Arial"/>
              </a:rPr>
              <a:t>Минуты </a:t>
            </a:r>
            <a:r>
              <a:rPr lang="ru-RU" sz="4400" b="1" dirty="0">
                <a:solidFill>
                  <a:schemeClr val="tx1"/>
                </a:solidFill>
                <a:latin typeface="Arial"/>
                <a:ea typeface="+mn-ea"/>
                <a:cs typeface="Arial"/>
              </a:rPr>
              <a:t>общения,</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Немеркнущий свет зажигая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smtClean="0">
                <a:solidFill>
                  <a:schemeClr val="tx1"/>
                </a:solidFill>
                <a:latin typeface="Arial"/>
                <a:ea typeface="+mn-ea"/>
                <a:cs typeface="Arial"/>
              </a:rPr>
              <a:t>В </a:t>
            </a:r>
            <a:r>
              <a:rPr lang="ru-RU" sz="4400" b="1" dirty="0">
                <a:solidFill>
                  <a:schemeClr val="tx1"/>
                </a:solidFill>
                <a:latin typeface="Arial"/>
                <a:ea typeface="+mn-ea"/>
                <a:cs typeface="Arial"/>
              </a:rPr>
              <a:t>наших сердцах!</a:t>
            </a:r>
            <a:endParaRPr lang="x-none" sz="4400" b="1" dirty="0">
              <a:solidFill>
                <a:schemeClr val="tx1"/>
              </a:solidFill>
              <a:latin typeface="Arial"/>
              <a:ea typeface="+mn-ea"/>
              <a:cs typeface="Arial"/>
            </a:endParaRPr>
          </a:p>
          <a:p>
            <a:pPr algn="l" defTabSz="685800">
              <a:lnSpc>
                <a:spcPct val="120000"/>
              </a:lnSpc>
              <a:buClr>
                <a:srgbClr val="595959"/>
              </a:buClr>
            </a:pPr>
            <a:endParaRPr lang="ru-RU" sz="1400" b="1" dirty="0">
              <a:solidFill>
                <a:schemeClr val="tx1"/>
              </a:solidFill>
              <a:latin typeface="Arial"/>
              <a:cs typeface="Arial"/>
            </a:endParaRPr>
          </a:p>
        </p:txBody>
      </p:sp>
    </p:spTree>
    <p:extLst>
      <p:ext uri="{BB962C8B-B14F-4D97-AF65-F5344CB8AC3E}">
        <p14:creationId xmlns:p14="http://schemas.microsoft.com/office/powerpoint/2010/main" val="1260596080"/>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49782" y="315525"/>
            <a:ext cx="9131637" cy="402169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20000"/>
              </a:lnSpc>
              <a:buClr>
                <a:srgbClr val="595959"/>
              </a:buClr>
            </a:pPr>
            <a:r>
              <a:rPr lang="ru-RU" sz="4400" b="1" dirty="0">
                <a:solidFill>
                  <a:schemeClr val="tx1"/>
                </a:solidFill>
                <a:latin typeface="Arial"/>
                <a:ea typeface="+mn-ea"/>
                <a:cs typeface="Arial"/>
              </a:rPr>
              <a:t>Мы знаем, что лучшее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В</a:t>
            </a:r>
            <a:r>
              <a:rPr lang="ru-RU" sz="4400" b="1" dirty="0" smtClean="0">
                <a:solidFill>
                  <a:schemeClr val="tx1"/>
                </a:solidFill>
                <a:latin typeface="Arial"/>
                <a:ea typeface="+mn-ea"/>
                <a:cs typeface="Arial"/>
              </a:rPr>
              <a:t> </a:t>
            </a:r>
            <a:r>
              <a:rPr lang="ru-RU" sz="4400" b="1" dirty="0">
                <a:solidFill>
                  <a:schemeClr val="tx1"/>
                </a:solidFill>
                <a:latin typeface="Arial"/>
                <a:ea typeface="+mn-ea"/>
                <a:cs typeface="Arial"/>
              </a:rPr>
              <a:t>жизни </a:t>
            </a:r>
            <a:r>
              <a:rPr lang="ru-RU" sz="4400" b="1" dirty="0" smtClean="0">
                <a:solidFill>
                  <a:schemeClr val="tx1"/>
                </a:solidFill>
                <a:latin typeface="Arial"/>
                <a:ea typeface="+mn-ea"/>
                <a:cs typeface="Arial"/>
              </a:rPr>
              <a:t>есть </a:t>
            </a:r>
            <a:r>
              <a:rPr lang="ru-RU" sz="4400" b="1" dirty="0">
                <a:solidFill>
                  <a:schemeClr val="tx1"/>
                </a:solidFill>
                <a:latin typeface="Arial"/>
                <a:ea typeface="+mn-ea"/>
                <a:cs typeface="Arial"/>
              </a:rPr>
              <a:t>наслаждение – </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Держаться за руку </a:t>
            </a:r>
            <a:r>
              <a:rPr lang="ru-RU" sz="4400" b="1" dirty="0" smtClean="0">
                <a:solidFill>
                  <a:schemeClr val="tx1"/>
                </a:solidFill>
                <a:latin typeface="Arial"/>
                <a:ea typeface="+mn-ea"/>
                <a:cs typeface="Arial"/>
              </a:rPr>
              <a:t>Христа</a:t>
            </a:r>
          </a:p>
          <a:p>
            <a:pPr algn="l" defTabSz="685800">
              <a:lnSpc>
                <a:spcPct val="120000"/>
              </a:lnSpc>
              <a:buClr>
                <a:srgbClr val="595959"/>
              </a:buClr>
            </a:pPr>
            <a:r>
              <a:rPr lang="ru-RU" sz="4400" b="1" dirty="0">
                <a:solidFill>
                  <a:schemeClr val="tx1"/>
                </a:solidFill>
                <a:latin typeface="Arial"/>
                <a:ea typeface="+mn-ea"/>
                <a:cs typeface="Arial"/>
              </a:rPr>
              <a:t>С</a:t>
            </a:r>
            <a:r>
              <a:rPr lang="ru-RU" sz="4400" b="1" dirty="0" smtClean="0">
                <a:solidFill>
                  <a:schemeClr val="tx1"/>
                </a:solidFill>
                <a:latin typeface="Arial"/>
                <a:ea typeface="+mn-ea"/>
                <a:cs typeface="Arial"/>
              </a:rPr>
              <a:t> </a:t>
            </a:r>
            <a:r>
              <a:rPr lang="ru-RU" sz="4400" b="1" dirty="0">
                <a:solidFill>
                  <a:schemeClr val="tx1"/>
                </a:solidFill>
                <a:latin typeface="Arial"/>
                <a:ea typeface="+mn-ea"/>
                <a:cs typeface="Arial"/>
              </a:rPr>
              <a:t>хвалой на устах.</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5434" y="480774"/>
            <a:ext cx="752871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p>
          <a:p>
            <a:pPr algn="l" defTabSz="685800">
              <a:lnSpc>
                <a:spcPct val="120000"/>
              </a:lnSpc>
              <a:buClr>
                <a:srgbClr val="595959"/>
              </a:buClr>
            </a:pPr>
            <a:r>
              <a:rPr lang="ru-RU" sz="4400" b="1" dirty="0">
                <a:solidFill>
                  <a:schemeClr val="tx1"/>
                </a:solidFill>
                <a:latin typeface="Arial"/>
                <a:ea typeface="+mn-ea"/>
                <a:cs typeface="Arial"/>
              </a:rPr>
              <a:t>О любви Христа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smtClean="0">
                <a:solidFill>
                  <a:schemeClr val="tx1"/>
                </a:solidFill>
                <a:latin typeface="Arial"/>
                <a:ea typeface="+mn-ea"/>
                <a:cs typeface="Arial"/>
              </a:rPr>
              <a:t>Песни </a:t>
            </a:r>
            <a:r>
              <a:rPr lang="ru-RU" sz="4400" b="1" dirty="0">
                <a:solidFill>
                  <a:schemeClr val="tx1"/>
                </a:solidFill>
                <a:latin typeface="Arial"/>
                <a:ea typeface="+mn-ea"/>
                <a:cs typeface="Arial"/>
              </a:rPr>
              <a:t>мы споём </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И с хвалой в сердцах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З</a:t>
            </a:r>
            <a:r>
              <a:rPr lang="ru-RU" sz="4400" b="1" dirty="0" smtClean="0">
                <a:solidFill>
                  <a:schemeClr val="tx1"/>
                </a:solidFill>
                <a:latin typeface="Arial"/>
                <a:ea typeface="+mn-ea"/>
                <a:cs typeface="Arial"/>
              </a:rPr>
              <a:t>десь </a:t>
            </a:r>
            <a:r>
              <a:rPr lang="ru-RU" sz="4400" b="1" dirty="0">
                <a:solidFill>
                  <a:schemeClr val="tx1"/>
                </a:solidFill>
                <a:latin typeface="Arial"/>
                <a:ea typeface="+mn-ea"/>
                <a:cs typeface="Arial"/>
              </a:rPr>
              <a:t>на земле живём</a:t>
            </a:r>
            <a:r>
              <a:rPr lang="ru-RU" sz="4400" b="1" dirty="0" smtClean="0">
                <a:solidFill>
                  <a:schemeClr val="tx1"/>
                </a:solidFill>
                <a:latin typeface="Arial"/>
                <a:ea typeface="+mn-ea"/>
                <a:cs typeface="Arial"/>
              </a:rPr>
              <a:t>.</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5434" y="480774"/>
            <a:ext cx="752871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smtClean="0">
                <a:solidFill>
                  <a:schemeClr val="tx1"/>
                </a:solidFill>
                <a:latin typeface="Arial"/>
                <a:ea typeface="+mn-ea"/>
                <a:cs typeface="Arial"/>
              </a:rPr>
              <a:t>Радость </a:t>
            </a:r>
            <a:r>
              <a:rPr lang="ru-RU" sz="4400" b="1" dirty="0">
                <a:solidFill>
                  <a:schemeClr val="tx1"/>
                </a:solidFill>
                <a:latin typeface="Arial"/>
                <a:ea typeface="+mn-ea"/>
                <a:cs typeface="Arial"/>
              </a:rPr>
              <a:t>в Господе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Н</a:t>
            </a:r>
            <a:r>
              <a:rPr lang="ru-RU" sz="4400" b="1" dirty="0" smtClean="0">
                <a:solidFill>
                  <a:schemeClr val="tx1"/>
                </a:solidFill>
                <a:latin typeface="Arial"/>
                <a:ea typeface="+mn-ea"/>
                <a:cs typeface="Arial"/>
              </a:rPr>
              <a:t>е </a:t>
            </a:r>
            <a:r>
              <a:rPr lang="ru-RU" sz="4400" b="1" dirty="0">
                <a:solidFill>
                  <a:schemeClr val="tx1"/>
                </a:solidFill>
                <a:latin typeface="Arial"/>
                <a:ea typeface="+mn-ea"/>
                <a:cs typeface="Arial"/>
              </a:rPr>
              <a:t>кончается!</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С Богом всё лишь </a:t>
            </a:r>
            <a:r>
              <a:rPr lang="ru-RU" sz="4400" b="1" dirty="0" smtClean="0">
                <a:solidFill>
                  <a:schemeClr val="tx1"/>
                </a:solidFill>
                <a:latin typeface="Arial"/>
                <a:ea typeface="+mn-ea"/>
                <a:cs typeface="Arial"/>
              </a:rPr>
              <a:t>Начинается</a:t>
            </a:r>
            <a:r>
              <a:rPr lang="ru-RU" sz="4400" b="1" dirty="0">
                <a:solidFill>
                  <a:schemeClr val="tx1"/>
                </a:solidFill>
                <a:latin typeface="Arial"/>
                <a:ea typeface="+mn-ea"/>
                <a:cs typeface="Arial"/>
              </a:rPr>
              <a:t>.</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36985214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396218"/>
            <a:ext cx="853357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20000"/>
              </a:lnSpc>
              <a:buClr>
                <a:srgbClr val="595959"/>
              </a:buClr>
            </a:pPr>
            <a:r>
              <a:rPr lang="ru-RU" sz="4400" b="1" dirty="0">
                <a:solidFill>
                  <a:schemeClr val="tx1"/>
                </a:solidFill>
                <a:latin typeface="Arial"/>
                <a:ea typeface="+mn-ea"/>
                <a:cs typeface="Arial"/>
              </a:rPr>
              <a:t>Мы смело по жизни идём </a:t>
            </a:r>
          </a:p>
          <a:p>
            <a:pPr algn="l" defTabSz="685800">
              <a:lnSpc>
                <a:spcPct val="120000"/>
              </a:lnSpc>
              <a:buClr>
                <a:srgbClr val="595959"/>
              </a:buClr>
            </a:pPr>
            <a:r>
              <a:rPr lang="ru-RU" sz="4400" b="1" dirty="0">
                <a:solidFill>
                  <a:schemeClr val="tx1"/>
                </a:solidFill>
                <a:latin typeface="Arial"/>
                <a:ea typeface="+mn-ea"/>
                <a:cs typeface="Arial"/>
              </a:rPr>
              <a:t>И знаем – победа ждёт</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Того, кто таланты свои Христу отдаёт!</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2" y="451635"/>
            <a:ext cx="853357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Возьмёмся за руки </a:t>
            </a:r>
            <a:r>
              <a:rPr lang="ru-RU" sz="4400" b="1" dirty="0" smtClean="0">
                <a:solidFill>
                  <a:schemeClr val="tx1"/>
                </a:solidFill>
                <a:latin typeface="Arial"/>
                <a:ea typeface="+mn-ea"/>
                <a:cs typeface="Arial"/>
              </a:rPr>
              <a:t>друзья</a:t>
            </a:r>
          </a:p>
          <a:p>
            <a:pPr algn="l" defTabSz="685800">
              <a:spcBef>
                <a:spcPts val="1350"/>
              </a:spcBef>
              <a:buClr>
                <a:srgbClr val="595959"/>
              </a:buClr>
            </a:pPr>
            <a:r>
              <a:rPr lang="ru-RU" sz="4400" b="1" dirty="0">
                <a:solidFill>
                  <a:schemeClr val="tx1"/>
                </a:solidFill>
                <a:latin typeface="Arial"/>
                <a:ea typeface="+mn-ea"/>
                <a:cs typeface="Arial"/>
              </a:rPr>
              <a:t>И</a:t>
            </a:r>
            <a:r>
              <a:rPr lang="ru-RU" sz="4400" b="1" dirty="0" smtClean="0">
                <a:solidFill>
                  <a:schemeClr val="tx1"/>
                </a:solidFill>
                <a:latin typeface="Arial"/>
                <a:ea typeface="+mn-ea"/>
                <a:cs typeface="Arial"/>
              </a:rPr>
              <a:t> </a:t>
            </a:r>
            <a:r>
              <a:rPr lang="ru-RU" sz="4400" b="1" dirty="0">
                <a:solidFill>
                  <a:schemeClr val="tx1"/>
                </a:solidFill>
                <a:latin typeface="Arial"/>
                <a:ea typeface="+mn-ea"/>
                <a:cs typeface="Arial"/>
              </a:rPr>
              <a:t>вместе пойдём </a:t>
            </a:r>
            <a:r>
              <a:rPr lang="ru-RU" sz="4400" b="1" dirty="0">
                <a:solidFill>
                  <a:schemeClr val="tx1"/>
                </a:solidFill>
                <a:latin typeface="Arial"/>
                <a:ea typeface="+mn-ea"/>
                <a:cs typeface="Arial"/>
              </a:rPr>
              <a:t>в</a:t>
            </a:r>
            <a:r>
              <a:rPr lang="ru-RU" sz="4400" b="1" dirty="0" smtClean="0">
                <a:solidFill>
                  <a:schemeClr val="tx1"/>
                </a:solidFill>
                <a:latin typeface="Arial"/>
                <a:ea typeface="+mn-ea"/>
                <a:cs typeface="Arial"/>
              </a:rPr>
              <a:t>перёд – н</a:t>
            </a:r>
          </a:p>
          <a:p>
            <a:pPr algn="l" defTabSz="685800">
              <a:spcBef>
                <a:spcPts val="1350"/>
              </a:spcBef>
              <a:buClr>
                <a:srgbClr val="595959"/>
              </a:buClr>
            </a:pPr>
            <a:r>
              <a:rPr lang="ru-RU" sz="4400" b="1" dirty="0">
                <a:solidFill>
                  <a:schemeClr val="tx1"/>
                </a:solidFill>
                <a:latin typeface="Arial"/>
                <a:ea typeface="+mn-ea"/>
                <a:cs typeface="Arial"/>
              </a:rPr>
              <a:t>Н</a:t>
            </a:r>
            <a:r>
              <a:rPr lang="ru-RU" sz="4400" b="1" dirty="0" smtClean="0">
                <a:solidFill>
                  <a:schemeClr val="tx1"/>
                </a:solidFill>
                <a:latin typeface="Arial"/>
                <a:ea typeface="+mn-ea"/>
                <a:cs typeface="Arial"/>
              </a:rPr>
              <a:t>австречу </a:t>
            </a:r>
            <a:r>
              <a:rPr lang="ru-RU" sz="4400" b="1" dirty="0">
                <a:solidFill>
                  <a:schemeClr val="tx1"/>
                </a:solidFill>
                <a:latin typeface="Arial"/>
                <a:ea typeface="+mn-ea"/>
                <a:cs typeface="Arial"/>
              </a:rPr>
              <a:t>счастливой мечте!</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Нас небо зовёт!</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5434" y="480774"/>
            <a:ext cx="752871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p>
          <a:p>
            <a:pPr algn="l" defTabSz="685800">
              <a:lnSpc>
                <a:spcPct val="120000"/>
              </a:lnSpc>
              <a:buClr>
                <a:srgbClr val="595959"/>
              </a:buClr>
            </a:pPr>
            <a:r>
              <a:rPr lang="ru-RU" sz="4400" b="1" dirty="0">
                <a:solidFill>
                  <a:schemeClr val="tx1"/>
                </a:solidFill>
                <a:latin typeface="Arial"/>
                <a:ea typeface="+mn-ea"/>
                <a:cs typeface="Arial"/>
              </a:rPr>
              <a:t>О любви Христа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smtClean="0">
                <a:solidFill>
                  <a:schemeClr val="tx1"/>
                </a:solidFill>
                <a:latin typeface="Arial"/>
                <a:ea typeface="+mn-ea"/>
                <a:cs typeface="Arial"/>
              </a:rPr>
              <a:t>Песни </a:t>
            </a:r>
            <a:r>
              <a:rPr lang="ru-RU" sz="4400" b="1" dirty="0">
                <a:solidFill>
                  <a:schemeClr val="tx1"/>
                </a:solidFill>
                <a:latin typeface="Arial"/>
                <a:ea typeface="+mn-ea"/>
                <a:cs typeface="Arial"/>
              </a:rPr>
              <a:t>мы споём </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И с хвалой в сердцах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З</a:t>
            </a:r>
            <a:r>
              <a:rPr lang="ru-RU" sz="4400" b="1" dirty="0" smtClean="0">
                <a:solidFill>
                  <a:schemeClr val="tx1"/>
                </a:solidFill>
                <a:latin typeface="Arial"/>
                <a:ea typeface="+mn-ea"/>
                <a:cs typeface="Arial"/>
              </a:rPr>
              <a:t>десь </a:t>
            </a:r>
            <a:r>
              <a:rPr lang="ru-RU" sz="4400" b="1" dirty="0">
                <a:solidFill>
                  <a:schemeClr val="tx1"/>
                </a:solidFill>
                <a:latin typeface="Arial"/>
                <a:ea typeface="+mn-ea"/>
                <a:cs typeface="Arial"/>
              </a:rPr>
              <a:t>на земле живём</a:t>
            </a:r>
            <a:r>
              <a:rPr lang="ru-RU" sz="4400" b="1" dirty="0" smtClean="0">
                <a:solidFill>
                  <a:schemeClr val="tx1"/>
                </a:solidFill>
                <a:latin typeface="Arial"/>
                <a:ea typeface="+mn-ea"/>
                <a:cs typeface="Arial"/>
              </a:rPr>
              <a:t>.</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76351119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5434" y="480774"/>
            <a:ext cx="7528712"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tx2">
                    <a:lumMod val="75000"/>
                  </a:schemeClr>
                </a:solidFill>
                <a:latin typeface="Arial"/>
                <a:ea typeface="+mn-ea"/>
                <a:cs typeface="Arial"/>
              </a:rPr>
              <a:t>Припев: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smtClean="0">
                <a:solidFill>
                  <a:schemeClr val="tx1"/>
                </a:solidFill>
                <a:latin typeface="Arial"/>
                <a:ea typeface="+mn-ea"/>
                <a:cs typeface="Arial"/>
              </a:rPr>
              <a:t>Радость </a:t>
            </a:r>
            <a:r>
              <a:rPr lang="ru-RU" sz="4400" b="1" dirty="0">
                <a:solidFill>
                  <a:schemeClr val="tx1"/>
                </a:solidFill>
                <a:latin typeface="Arial"/>
                <a:ea typeface="+mn-ea"/>
                <a:cs typeface="Arial"/>
              </a:rPr>
              <a:t>в Господе </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Н</a:t>
            </a:r>
            <a:r>
              <a:rPr lang="ru-RU" sz="4400" b="1" dirty="0" smtClean="0">
                <a:solidFill>
                  <a:schemeClr val="tx1"/>
                </a:solidFill>
                <a:latin typeface="Arial"/>
                <a:ea typeface="+mn-ea"/>
                <a:cs typeface="Arial"/>
              </a:rPr>
              <a:t>е </a:t>
            </a:r>
            <a:r>
              <a:rPr lang="ru-RU" sz="4400" b="1" dirty="0">
                <a:solidFill>
                  <a:schemeClr val="tx1"/>
                </a:solidFill>
                <a:latin typeface="Arial"/>
                <a:ea typeface="+mn-ea"/>
                <a:cs typeface="Arial"/>
              </a:rPr>
              <a:t>кончается!</a:t>
            </a:r>
            <a:endParaRPr lang="x-none" sz="4400" b="1" dirty="0">
              <a:solidFill>
                <a:schemeClr val="tx1"/>
              </a:solidFill>
              <a:latin typeface="Arial"/>
              <a:ea typeface="+mn-ea"/>
              <a:cs typeface="Arial"/>
            </a:endParaRPr>
          </a:p>
          <a:p>
            <a:pPr algn="l" defTabSz="685800">
              <a:lnSpc>
                <a:spcPct val="120000"/>
              </a:lnSpc>
              <a:buClr>
                <a:srgbClr val="595959"/>
              </a:buClr>
            </a:pPr>
            <a:r>
              <a:rPr lang="ru-RU" sz="4400" b="1" dirty="0">
                <a:solidFill>
                  <a:schemeClr val="tx1"/>
                </a:solidFill>
                <a:latin typeface="Arial"/>
                <a:ea typeface="+mn-ea"/>
                <a:cs typeface="Arial"/>
              </a:rPr>
              <a:t>С Богом всё лишь </a:t>
            </a:r>
            <a:r>
              <a:rPr lang="ru-RU" sz="4400" b="1" dirty="0" smtClean="0">
                <a:solidFill>
                  <a:schemeClr val="tx1"/>
                </a:solidFill>
                <a:latin typeface="Arial"/>
                <a:ea typeface="+mn-ea"/>
                <a:cs typeface="Arial"/>
              </a:rPr>
              <a:t>Начинается</a:t>
            </a:r>
            <a:r>
              <a:rPr lang="ru-RU" sz="4400" b="1" dirty="0">
                <a:solidFill>
                  <a:schemeClr val="tx1"/>
                </a:solidFill>
                <a:latin typeface="Arial"/>
                <a:ea typeface="+mn-ea"/>
                <a:cs typeface="Arial"/>
              </a:rPr>
              <a:t>.</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36947611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1037</TotalTime>
  <Words>137</Words>
  <Application>Microsoft Macintosh PowerPoint</Application>
  <PresentationFormat>On-screen Show (16:9)</PresentationFormat>
  <Paragraphs>33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2020-11-02T13:33:02Z</dcterms:modified>
</cp:coreProperties>
</file>