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65" r:id="rId2"/>
    <p:sldId id="269" r:id="rId3"/>
    <p:sldId id="277" r:id="rId4"/>
    <p:sldId id="288" r:id="rId5"/>
    <p:sldId id="270" r:id="rId6"/>
    <p:sldId id="287" r:id="rId7"/>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4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82"/>
    <p:restoredTop sz="75172" autoAdjust="0"/>
  </p:normalViewPr>
  <p:slideViewPr>
    <p:cSldViewPr snapToGrid="0" snapToObjects="1">
      <p:cViewPr varScale="1">
        <p:scale>
          <a:sx n="97" d="100"/>
          <a:sy n="97" d="100"/>
        </p:scale>
        <p:origin x="1632" y="192"/>
      </p:cViewPr>
      <p:guideLst>
        <p:guide orient="horz" pos="762"/>
        <p:guide pos="24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76902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87692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00555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71622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11" Type="http://schemas.microsoft.com/office/2007/relationships/hdphoto" Target="../media/hdphoto3.wdp"/><Relationship Id="rId5" Type="http://schemas.openxmlformats.org/officeDocument/2006/relationships/image" Target="../media/image11.jpeg"/><Relationship Id="rId10" Type="http://schemas.openxmlformats.org/officeDocument/2006/relationships/image" Target="../media/image14.png"/><Relationship Id="rId4" Type="http://schemas.openxmlformats.org/officeDocument/2006/relationships/image" Target="../media/image10.jp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39756" y="1"/>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a16="http://schemas.microsoft.com/office/drawing/2014/main" id="{E4438512-FB30-8240-9BEE-8A05FE64B54F}"/>
              </a:ext>
            </a:extLst>
          </p:cNvPr>
          <p:cNvSpPr txBox="1">
            <a:spLocks/>
          </p:cNvSpPr>
          <p:nvPr/>
        </p:nvSpPr>
        <p:spPr>
          <a:xfrm>
            <a:off x="1609402" y="338778"/>
            <a:ext cx="6221506" cy="18359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ru-RU" sz="6000" dirty="0">
                <a:solidFill>
                  <a:srgbClr val="02243A"/>
                </a:solidFill>
                <a:latin typeface="Arial" panose="020B0604020202020204" pitchFamily="34" charset="0"/>
                <a:cs typeface="Arial" panose="020B0604020202020204" pitchFamily="34" charset="0"/>
              </a:rPr>
              <a:t>К Богу воззвал в мольбе</a:t>
            </a: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val="106660224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0333"/>
            <a:ext cx="9144000"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240487" y="132522"/>
            <a:ext cx="9552869" cy="4118541"/>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r>
              <a:rPr lang="ru-RU" altLang="ru-RU" b="1" dirty="0">
                <a:solidFill>
                  <a:srgbClr val="0D1A2A"/>
                </a:solidFill>
                <a:latin typeface="Arial" panose="020B0604020202020204" pitchFamily="34" charset="0"/>
                <a:cs typeface="Arial" panose="020B0604020202020204" pitchFamily="34" charset="0"/>
              </a:rPr>
              <a:t>К Богу воззвал в мольбе,</a:t>
            </a:r>
          </a:p>
          <a:p>
            <a:pPr algn="l"/>
            <a:r>
              <a:rPr lang="ru-RU" altLang="ru-RU" b="1" dirty="0">
                <a:solidFill>
                  <a:srgbClr val="0D1A2A"/>
                </a:solidFill>
                <a:latin typeface="Arial" panose="020B0604020202020204" pitchFamily="34" charset="0"/>
                <a:cs typeface="Arial" panose="020B0604020202020204" pitchFamily="34" charset="0"/>
              </a:rPr>
              <a:t>Чтобы увидеть путь,</a:t>
            </a:r>
          </a:p>
          <a:p>
            <a:pPr algn="l"/>
            <a:r>
              <a:rPr lang="ru-RU" altLang="ru-RU" b="1" dirty="0">
                <a:solidFill>
                  <a:srgbClr val="0D1A2A"/>
                </a:solidFill>
                <a:latin typeface="Arial" panose="020B0604020202020204" pitchFamily="34" charset="0"/>
                <a:cs typeface="Arial" panose="020B0604020202020204" pitchFamily="34" charset="0"/>
              </a:rPr>
              <a:t>Следовать </a:t>
            </a:r>
            <a:endParaRPr lang="en-US" altLang="ru-RU" b="1" dirty="0">
              <a:solidFill>
                <a:srgbClr val="0D1A2A"/>
              </a:solidFill>
              <a:latin typeface="Arial" panose="020B0604020202020204" pitchFamily="34" charset="0"/>
              <a:cs typeface="Arial" panose="020B0604020202020204" pitchFamily="34" charset="0"/>
            </a:endParaRPr>
          </a:p>
          <a:p>
            <a:pPr algn="l"/>
            <a:r>
              <a:rPr lang="en-US" altLang="ru-RU" b="1" dirty="0">
                <a:solidFill>
                  <a:srgbClr val="0D1A2A"/>
                </a:solidFill>
                <a:latin typeface="Arial" panose="020B0604020202020204" pitchFamily="34" charset="0"/>
                <a:cs typeface="Arial" panose="020B0604020202020204" pitchFamily="34" charset="0"/>
              </a:rPr>
              <a:t>            </a:t>
            </a:r>
            <a:r>
              <a:rPr lang="ru-RU" altLang="ru-RU" b="1" dirty="0">
                <a:solidFill>
                  <a:srgbClr val="0D1A2A"/>
                </a:solidFill>
                <a:latin typeface="Arial" panose="020B0604020202020204" pitchFamily="34" charset="0"/>
                <a:cs typeface="Arial" panose="020B0604020202020204" pitchFamily="34" charset="0"/>
              </a:rPr>
              <a:t>верною стезёй,</a:t>
            </a:r>
          </a:p>
          <a:p>
            <a:pPr algn="l"/>
            <a:r>
              <a:rPr lang="ru-RU" altLang="ru-RU" b="1" dirty="0">
                <a:solidFill>
                  <a:srgbClr val="0D1A2A"/>
                </a:solidFill>
                <a:latin typeface="Arial" panose="020B0604020202020204" pitchFamily="34" charset="0"/>
                <a:cs typeface="Arial" panose="020B0604020202020204" pitchFamily="34" charset="0"/>
              </a:rPr>
              <a:t>С дороги не свернуть.</a:t>
            </a:r>
          </a:p>
        </p:txBody>
      </p:sp>
    </p:spTree>
    <p:extLst>
      <p:ext uri="{BB962C8B-B14F-4D97-AF65-F5344CB8AC3E}">
        <p14:creationId xmlns:p14="http://schemas.microsoft.com/office/powerpoint/2010/main" val="148594947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19800"/>
            <a:ext cx="9144000"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156882" y="392499"/>
            <a:ext cx="8987118" cy="4269148"/>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r>
              <a:rPr lang="ru-RU" altLang="ru-RU" b="1" dirty="0">
                <a:solidFill>
                  <a:srgbClr val="0D1A2A"/>
                </a:solidFill>
                <a:latin typeface="Arial" panose="020B0604020202020204" pitchFamily="34" charset="0"/>
                <a:cs typeface="Arial" panose="020B0604020202020204" pitchFamily="34" charset="0"/>
              </a:rPr>
              <a:t>К Богу воззвал в мольбе:</a:t>
            </a:r>
          </a:p>
          <a:p>
            <a:pPr algn="l"/>
            <a:r>
              <a:rPr lang="ru-RU" altLang="ru-RU" b="1" dirty="0">
                <a:solidFill>
                  <a:srgbClr val="0D1A2A"/>
                </a:solidFill>
                <a:latin typeface="Arial" panose="020B0604020202020204" pitchFamily="34" charset="0"/>
                <a:cs typeface="Arial" panose="020B0604020202020204" pitchFamily="34" charset="0"/>
              </a:rPr>
              <a:t>«Сил на пути мне дай,</a:t>
            </a:r>
          </a:p>
          <a:p>
            <a:pPr algn="l"/>
            <a:r>
              <a:rPr lang="ru-RU" altLang="ru-RU" b="1" dirty="0">
                <a:solidFill>
                  <a:srgbClr val="0D1A2A"/>
                </a:solidFill>
                <a:latin typeface="Arial" panose="020B0604020202020204" pitchFamily="34" charset="0"/>
                <a:cs typeface="Arial" panose="020B0604020202020204" pitchFamily="34" charset="0"/>
              </a:rPr>
              <a:t>Чтоб неуклонно за Тобой</a:t>
            </a:r>
          </a:p>
          <a:p>
            <a:pPr algn="l"/>
            <a:r>
              <a:rPr lang="ru-RU" altLang="ru-RU" b="1" dirty="0">
                <a:solidFill>
                  <a:srgbClr val="0D1A2A"/>
                </a:solidFill>
                <a:latin typeface="Arial" panose="020B0604020202020204" pitchFamily="34" charset="0"/>
                <a:cs typeface="Arial" panose="020B0604020202020204" pitchFamily="34" charset="0"/>
              </a:rPr>
              <a:t>Я шёл в небесный рай».</a:t>
            </a:r>
            <a:endParaRPr lang="ru-RU" altLang="ru-RU" sz="6600" b="1" dirty="0">
              <a:solidFill>
                <a:srgbClr val="0D1A2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609544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9312"/>
            <a:ext cx="9144000"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237564" y="8965"/>
            <a:ext cx="8987118" cy="4269148"/>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r>
              <a:rPr lang="ru-RU" altLang="ru-RU" b="1" dirty="0">
                <a:solidFill>
                  <a:srgbClr val="0D1A2A"/>
                </a:solidFill>
                <a:latin typeface="Arial" panose="020B0604020202020204" pitchFamily="34" charset="0"/>
                <a:cs typeface="Arial" panose="020B0604020202020204" pitchFamily="34" charset="0"/>
              </a:rPr>
              <a:t>Богу молился я:</a:t>
            </a:r>
          </a:p>
          <a:p>
            <a:pPr algn="l"/>
            <a:r>
              <a:rPr lang="ru-RU" altLang="ru-RU" b="1" dirty="0">
                <a:solidFill>
                  <a:srgbClr val="0D1A2A"/>
                </a:solidFill>
                <a:latin typeface="Arial" panose="020B0604020202020204" pitchFamily="34" charset="0"/>
                <a:cs typeface="Arial" panose="020B0604020202020204" pitchFamily="34" charset="0"/>
              </a:rPr>
              <a:t>«Веры даруй мне свет,</a:t>
            </a:r>
          </a:p>
          <a:p>
            <a:pPr algn="l"/>
            <a:r>
              <a:rPr lang="ru-RU" altLang="ru-RU" b="1" dirty="0">
                <a:solidFill>
                  <a:srgbClr val="0D1A2A"/>
                </a:solidFill>
                <a:latin typeface="Arial" panose="020B0604020202020204" pitchFamily="34" charset="0"/>
                <a:cs typeface="Arial" panose="020B0604020202020204" pitchFamily="34" charset="0"/>
              </a:rPr>
              <a:t>Чтоб доверять </a:t>
            </a:r>
          </a:p>
          <a:p>
            <a:pPr algn="l"/>
            <a:r>
              <a:rPr lang="ru-RU" altLang="ru-RU" b="1" dirty="0">
                <a:solidFill>
                  <a:srgbClr val="0D1A2A"/>
                </a:solidFill>
                <a:latin typeface="Arial" panose="020B0604020202020204" pitchFamily="34" charset="0"/>
                <a:cs typeface="Arial" panose="020B0604020202020204" pitchFamily="34" charset="0"/>
              </a:rPr>
              <a:t>                 словам Христа, </a:t>
            </a:r>
          </a:p>
          <a:p>
            <a:pPr algn="l"/>
            <a:r>
              <a:rPr lang="ru-RU" altLang="ru-RU" b="1" dirty="0">
                <a:solidFill>
                  <a:srgbClr val="0D1A2A"/>
                </a:solidFill>
                <a:latin typeface="Arial" panose="020B0604020202020204" pitchFamily="34" charset="0"/>
                <a:cs typeface="Arial" panose="020B0604020202020204" pitchFamily="34" charset="0"/>
              </a:rPr>
              <a:t>Храня святой завет».</a:t>
            </a:r>
          </a:p>
        </p:txBody>
      </p:sp>
    </p:spTree>
    <p:extLst>
      <p:ext uri="{BB962C8B-B14F-4D97-AF65-F5344CB8AC3E}">
        <p14:creationId xmlns:p14="http://schemas.microsoft.com/office/powerpoint/2010/main" val="414616022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7562"/>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187043" y="0"/>
            <a:ext cx="9029721"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r>
              <a:rPr lang="ru-RU" altLang="ru-RU" sz="5200" b="1" dirty="0">
                <a:solidFill>
                  <a:srgbClr val="0D1A2A"/>
                </a:solidFill>
                <a:latin typeface="Arial" panose="020B0604020202020204" pitchFamily="34" charset="0"/>
                <a:cs typeface="Arial" panose="020B0604020202020204" pitchFamily="34" charset="0"/>
              </a:rPr>
              <a:t>Но лишь сейчас молю:</a:t>
            </a:r>
          </a:p>
          <a:p>
            <a:pPr algn="l"/>
            <a:r>
              <a:rPr lang="ru-RU" altLang="ru-RU" sz="5200" b="1" dirty="0">
                <a:solidFill>
                  <a:srgbClr val="0D1A2A"/>
                </a:solidFill>
                <a:latin typeface="Arial" panose="020B0604020202020204" pitchFamily="34" charset="0"/>
                <a:cs typeface="Arial" panose="020B0604020202020204" pitchFamily="34" charset="0"/>
              </a:rPr>
              <a:t>«Открой любовь Свою;</a:t>
            </a:r>
          </a:p>
          <a:p>
            <a:pPr algn="l"/>
            <a:r>
              <a:rPr lang="ru-RU" altLang="ru-RU" sz="5200" b="1" dirty="0">
                <a:solidFill>
                  <a:srgbClr val="0D1A2A"/>
                </a:solidFill>
                <a:latin typeface="Arial" panose="020B0604020202020204" pitchFamily="34" charset="0"/>
                <a:cs typeface="Arial" panose="020B0604020202020204" pitchFamily="34" charset="0"/>
              </a:rPr>
              <a:t>Как мне любить, </a:t>
            </a:r>
          </a:p>
          <a:p>
            <a:pPr algn="l"/>
            <a:r>
              <a:rPr lang="ru-RU" altLang="ru-RU" sz="5200" b="1" dirty="0">
                <a:solidFill>
                  <a:srgbClr val="0D1A2A"/>
                </a:solidFill>
                <a:latin typeface="Arial" panose="020B0604020202020204" pitchFamily="34" charset="0"/>
                <a:cs typeface="Arial" panose="020B0604020202020204" pitchFamily="34" charset="0"/>
              </a:rPr>
              <a:t>				  как Ты любил,</a:t>
            </a:r>
          </a:p>
          <a:p>
            <a:pPr algn="l"/>
            <a:r>
              <a:rPr lang="ru-RU" altLang="ru-RU" sz="5200" b="1" dirty="0">
                <a:solidFill>
                  <a:srgbClr val="0D1A2A"/>
                </a:solidFill>
                <a:latin typeface="Arial" panose="020B0604020202020204" pitchFamily="34" charset="0"/>
                <a:cs typeface="Arial" panose="020B0604020202020204" pitchFamily="34" charset="0"/>
              </a:rPr>
              <a:t>Что кровь за нас</a:t>
            </a:r>
          </a:p>
          <a:p>
            <a:pPr algn="l"/>
            <a:r>
              <a:rPr lang="ru-RU" altLang="ru-RU" sz="5200" b="1" dirty="0">
                <a:solidFill>
                  <a:srgbClr val="0D1A2A"/>
                </a:solidFill>
                <a:latin typeface="Arial" panose="020B0604020202020204" pitchFamily="34" charset="0"/>
                <a:cs typeface="Arial" panose="020B0604020202020204" pitchFamily="34" charset="0"/>
              </a:rPr>
              <a:t>						  пролил?»</a:t>
            </a:r>
          </a:p>
        </p:txBody>
      </p:sp>
    </p:spTree>
    <p:extLst>
      <p:ext uri="{BB962C8B-B14F-4D97-AF65-F5344CB8AC3E}">
        <p14:creationId xmlns:p14="http://schemas.microsoft.com/office/powerpoint/2010/main" val="154055917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293061" y="227036"/>
            <a:ext cx="9029721" cy="3486150"/>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r>
              <a:rPr lang="ru-RU" altLang="ru-RU" b="1" dirty="0">
                <a:solidFill>
                  <a:srgbClr val="0D1A2A"/>
                </a:solidFill>
                <a:latin typeface="Arial" panose="020B0604020202020204" pitchFamily="34" charset="0"/>
                <a:cs typeface="Arial" panose="020B0604020202020204" pitchFamily="34" charset="0"/>
              </a:rPr>
              <a:t>Бог терпеливо ждал</a:t>
            </a:r>
          </a:p>
          <a:p>
            <a:pPr algn="l"/>
            <a:r>
              <a:rPr lang="ru-RU" altLang="ru-RU" b="1" dirty="0">
                <a:solidFill>
                  <a:srgbClr val="0D1A2A"/>
                </a:solidFill>
                <a:latin typeface="Arial" panose="020B0604020202020204" pitchFamily="34" charset="0"/>
                <a:cs typeface="Arial" panose="020B0604020202020204" pitchFamily="34" charset="0"/>
              </a:rPr>
              <a:t>Молитву о любви</a:t>
            </a:r>
          </a:p>
          <a:p>
            <a:pPr algn="l"/>
            <a:r>
              <a:rPr lang="ru-RU" altLang="ru-RU" b="1" dirty="0">
                <a:solidFill>
                  <a:srgbClr val="0D1A2A"/>
                </a:solidFill>
                <a:latin typeface="Arial" panose="020B0604020202020204" pitchFamily="34" charset="0"/>
                <a:cs typeface="Arial" panose="020B0604020202020204" pitchFamily="34" charset="0"/>
              </a:rPr>
              <a:t>И с благодатью даровал</a:t>
            </a:r>
          </a:p>
          <a:p>
            <a:pPr algn="l"/>
            <a:r>
              <a:rPr lang="ru-RU" altLang="ru-RU" b="1" dirty="0">
                <a:solidFill>
                  <a:srgbClr val="0D1A2A"/>
                </a:solidFill>
                <a:latin typeface="Arial" panose="020B0604020202020204" pitchFamily="34" charset="0"/>
                <a:cs typeface="Arial" panose="020B0604020202020204" pitchFamily="34" charset="0"/>
              </a:rPr>
              <a:t>Мне милости Свои.</a:t>
            </a:r>
            <a:endParaRPr lang="ru-RU" altLang="ru-RU" sz="6600" b="1" dirty="0">
              <a:solidFill>
                <a:srgbClr val="0D1A2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7340364"/>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1761</TotalTime>
  <Words>118</Words>
  <Application>Microsoft Macintosh PowerPoint</Application>
  <PresentationFormat>Экран (16:9)</PresentationFormat>
  <Paragraphs>25</Paragraphs>
  <Slides>6</Slides>
  <Notes>6</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6</vt:i4>
      </vt:variant>
    </vt:vector>
  </HeadingPairs>
  <TitlesOfParts>
    <vt:vector size="16" baseType="lpstr">
      <vt:lpstr>Adobe Garamond Pro</vt:lpstr>
      <vt:lpstr>Arial</vt:lpstr>
      <vt:lpstr>Avenir Next Condensed Demi Bold</vt:lpstr>
      <vt:lpstr>Avenir Next Condensed Regular</vt:lpstr>
      <vt:lpstr>Helvetica Light</vt:lpstr>
      <vt:lpstr>Helvetica Neue</vt:lpstr>
      <vt:lpstr>Helvetica Neue Light</vt:lpstr>
      <vt:lpstr>Helvetica Neue Medium</vt:lpstr>
      <vt:lpstr>Times Roman</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Терзи</dc:creator>
  <cp:lastModifiedBy>Natalia Kozakova</cp:lastModifiedBy>
  <cp:revision>90</cp:revision>
  <dcterms:modified xsi:type="dcterms:W3CDTF">2020-11-05T13:55:42Z</dcterms:modified>
</cp:coreProperties>
</file>